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870" r:id="rId1"/>
  </p:sldMasterIdLst>
  <p:notesMasterIdLst>
    <p:notesMasterId r:id="rId15"/>
  </p:notesMasterIdLst>
  <p:handoutMasterIdLst>
    <p:handoutMasterId r:id="rId16"/>
  </p:handoutMasterIdLst>
  <p:sldIdLst>
    <p:sldId id="312" r:id="rId2"/>
    <p:sldId id="331" r:id="rId3"/>
    <p:sldId id="338" r:id="rId4"/>
    <p:sldId id="326" r:id="rId5"/>
    <p:sldId id="327" r:id="rId6"/>
    <p:sldId id="268" r:id="rId7"/>
    <p:sldId id="329" r:id="rId8"/>
    <p:sldId id="330" r:id="rId9"/>
    <p:sldId id="332" r:id="rId10"/>
    <p:sldId id="333" r:id="rId11"/>
    <p:sldId id="334" r:id="rId12"/>
    <p:sldId id="335" r:id="rId13"/>
    <p:sldId id="337" r:id="rId14"/>
  </p:sldIdLst>
  <p:sldSz cx="9144000" cy="6858000" type="screen4x3"/>
  <p:notesSz cx="6811963" cy="99425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ゴシック" charset="0"/>
        <a:cs typeface="MS P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ゴシック" charset="0"/>
        <a:cs typeface="MS P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ゴシック" charset="0"/>
        <a:cs typeface="MS P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ゴシック" charset="0"/>
        <a:cs typeface="MS P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ゴシック" charset="0"/>
        <a:cs typeface="MS P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MS Pゴシック" charset="0"/>
        <a:cs typeface="MS P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MS Pゴシック" charset="0"/>
        <a:cs typeface="MS P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MS Pゴシック" charset="0"/>
        <a:cs typeface="MS P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MS Pゴシック" charset="0"/>
        <a:cs typeface="MS P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170" autoAdjust="0"/>
  </p:normalViewPr>
  <p:slideViewPr>
    <p:cSldViewPr>
      <p:cViewPr varScale="1">
        <p:scale>
          <a:sx n="64" d="100"/>
          <a:sy n="64" d="100"/>
        </p:scale>
        <p:origin x="1997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4" d="100"/>
        <a:sy n="94" d="100"/>
      </p:scale>
      <p:origin x="0" y="27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16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9213" y="0"/>
            <a:ext cx="2951162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EC782A-BAED-4ECC-BD3A-77E0D9C6FA47}" type="datetimeFigureOut">
              <a:rPr lang="de-CH" smtClean="0"/>
              <a:t>27.08.2017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5116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9213" y="9444038"/>
            <a:ext cx="2951162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9D638-1974-4AD2-9F4C-AB883BC3C3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8925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1851" cy="497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MS Pゴシック" pitchFamily="-92" charset="-128"/>
                <a:cs typeface="MS Pゴシック" pitchFamily="-92" charset="-128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60112" y="0"/>
            <a:ext cx="2951851" cy="497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MS Pゴシック" pitchFamily="-92" charset="-128"/>
                <a:cs typeface="MS Pゴシック" pitchFamily="-92" charset="-128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2338" y="746125"/>
            <a:ext cx="4967287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8262" y="4722694"/>
            <a:ext cx="4995440" cy="4474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5387"/>
            <a:ext cx="2951851" cy="497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MS Pゴシック" pitchFamily="-92" charset="-128"/>
                <a:cs typeface="MS Pゴシック" pitchFamily="-92" charset="-128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60112" y="9445387"/>
            <a:ext cx="2951851" cy="497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C4CE0158-08B1-9743-B8F7-B712F2ADC7DC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59323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ゴシック" pitchFamily="-92" charset="-128"/>
        <a:cs typeface="MS Pゴシック" pitchFamily="-92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ゴシック" pitchFamily="-92" charset="-128"/>
        <a:cs typeface="MS Pゴシック" pitchFamily="-92" charset="-128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ゴシック" pitchFamily="-92" charset="-128"/>
        <a:cs typeface="MS Pゴシック" pitchFamily="-92" charset="-128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ゴシック" pitchFamily="-92" charset="-128"/>
        <a:cs typeface="MS Pゴシック" pitchFamily="-92" charset="-128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ゴシック" pitchFamily="-92" charset="-128"/>
        <a:cs typeface="MS Pゴシック" pitchFamily="-92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des.genealogy.net/search/show/2461152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0616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Grab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2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1281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CH" sz="1200" kern="1200" dirty="0">
                <a:solidFill>
                  <a:schemeClr val="tx1"/>
                </a:solidFill>
                <a:latin typeface="Arial" charset="0"/>
                <a:ea typeface="MS Pゴシック" pitchFamily="-92" charset="-128"/>
                <a:cs typeface="MS Pゴシック" pitchFamily="-92" charset="-128"/>
                <a:hlinkClick r:id="rId3"/>
              </a:rPr>
              <a:t>http://des.genealogy.net/search/show/2461152</a:t>
            </a:r>
            <a:endParaRPr lang="de-CH" sz="1200" kern="1200" dirty="0">
              <a:solidFill>
                <a:schemeClr val="tx1"/>
              </a:solidFill>
              <a:latin typeface="Arial" charset="0"/>
              <a:ea typeface="MS Pゴシック" pitchFamily="-92" charset="-128"/>
              <a:cs typeface="MS Pゴシック" pitchFamily="-92" charset="-128"/>
            </a:endParaRP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2648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0616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Brief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9236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323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Umgang</a:t>
            </a:r>
            <a:r>
              <a:rPr lang="de-CH" baseline="0" dirty="0"/>
              <a:t> mit Quellen ist ein zentraler Bespandteil der Geschichte – </a:t>
            </a:r>
          </a:p>
          <a:p>
            <a:r>
              <a:rPr lang="de-CH" baseline="0" dirty="0"/>
              <a:t>An eine Quellen können viele Fragen gestellt werden – manchmal muss aber zuerst der Quelleninhalt geklärt werden.</a:t>
            </a:r>
          </a:p>
          <a:p>
            <a:endParaRPr lang="de-CH" baseline="0" dirty="0"/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42621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Wo,</a:t>
            </a:r>
            <a:r>
              <a:rPr lang="de-CH" baseline="0" dirty="0"/>
              <a:t> wann?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88940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sz="1200" b="0" i="0" kern="1200" dirty="0">
                <a:solidFill>
                  <a:schemeClr val="tx1"/>
                </a:solidFill>
                <a:effectLst/>
                <a:latin typeface="Arial" charset="0"/>
                <a:ea typeface="MS Pゴシック" pitchFamily="-92" charset="-128"/>
                <a:cs typeface="MS Pゴシック" pitchFamily="-92" charset="-128"/>
              </a:rPr>
              <a:t>www.zebis.ch/Unterricht/.../Jugoslawien%204%20%20Arbeitsblatt.doc</a:t>
            </a:r>
          </a:p>
          <a:p>
            <a:endParaRPr lang="de-CH" sz="1200" b="0" i="0" kern="1200" dirty="0">
              <a:solidFill>
                <a:schemeClr val="tx1"/>
              </a:solidFill>
              <a:effectLst/>
              <a:latin typeface="Arial" charset="0"/>
              <a:ea typeface="MS Pゴシック" pitchFamily="-92" charset="-128"/>
            </a:endParaRPr>
          </a:p>
          <a:p>
            <a:endParaRPr lang="de-CH" sz="1200" b="0" i="0" kern="1200" dirty="0">
              <a:solidFill>
                <a:schemeClr val="tx1"/>
              </a:solidFill>
              <a:effectLst/>
              <a:latin typeface="Arial" charset="0"/>
              <a:ea typeface="MS Pゴシック" pitchFamily="-92" charset="-128"/>
            </a:endParaRPr>
          </a:p>
          <a:p>
            <a:r>
              <a:rPr lang="de-CH" sz="1200" b="0" i="0" kern="1200" dirty="0">
                <a:solidFill>
                  <a:schemeClr val="tx1"/>
                </a:solidFill>
                <a:effectLst/>
                <a:latin typeface="Arial" charset="0"/>
                <a:ea typeface="MS Pゴシック" pitchFamily="-92" charset="-128"/>
              </a:rPr>
              <a:t>Es gibt verschiedene Arten</a:t>
            </a:r>
            <a:r>
              <a:rPr lang="de-CH" sz="1200" b="0" i="0" kern="1200" baseline="0" dirty="0">
                <a:solidFill>
                  <a:schemeClr val="tx1"/>
                </a:solidFill>
                <a:effectLst/>
                <a:latin typeface="Arial" charset="0"/>
                <a:ea typeface="MS Pゴシック" pitchFamily="-92" charset="-128"/>
              </a:rPr>
              <a:t> der Quellenanalyse. Systematisches Vorgehen ist zentral. Hier eine gute vereinfachte Form.</a:t>
            </a:r>
            <a:endParaRPr lang="de-CH" sz="1200" b="0" i="0" kern="1200" dirty="0">
              <a:solidFill>
                <a:schemeClr val="tx1"/>
              </a:solidFill>
              <a:effectLst/>
              <a:latin typeface="Arial" charset="0"/>
              <a:ea typeface="MS Pゴシック" pitchFamily="-92" charset="-128"/>
            </a:endParaRP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8456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Mehlsack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4290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https://www.google.ch/maps/@54.2349525,20.1204226,3580m/data=!3m1!1e3</a:t>
            </a:r>
          </a:p>
          <a:p>
            <a:endParaRPr lang="de-CH" dirty="0"/>
          </a:p>
          <a:p>
            <a:r>
              <a:rPr lang="de-CH" dirty="0"/>
              <a:t>Deutsches Haus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7095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https://www.google.ch/maps/@53.9961089,21.506667,3591m/data=!3m1!1e3</a:t>
            </a:r>
          </a:p>
          <a:p>
            <a:endParaRPr lang="de-CH" dirty="0"/>
          </a:p>
          <a:p>
            <a:r>
              <a:rPr lang="de-CH" dirty="0"/>
              <a:t>Eingang «Friedhof», </a:t>
            </a:r>
            <a:r>
              <a:rPr lang="de-CH" dirty="0" err="1"/>
              <a:t>Salpkeim</a:t>
            </a:r>
            <a:r>
              <a:rPr lang="de-CH" dirty="0"/>
              <a:t>/</a:t>
            </a:r>
            <a:r>
              <a:rPr lang="de-CH" dirty="0" err="1"/>
              <a:t>Salpik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E0158-08B1-9743-B8F7-B712F2ADC7DC}" type="slidenum">
              <a:rPr lang="de-DE" smtClean="0"/>
              <a:pPr>
                <a:defRPr/>
              </a:pPr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4761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Abgerundetes Rechteck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de-DE"/>
              <a:t>Formatvorlage des Untertitelmasters durch Klicken bearbeiten</a:t>
            </a:r>
            <a:endParaRPr kumimoji="0" lang="en-US"/>
          </a:p>
        </p:txBody>
      </p:sp>
      <p:sp>
        <p:nvSpPr>
          <p:cNvPr id="28" name="Datumsplatzhalt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F879EF5-A58F-493C-BAA2-8E86C5B0ED7B}" type="datetime3">
              <a:rPr lang="de-DE" smtClean="0"/>
              <a:t>27/08/17</a:t>
            </a:fld>
            <a:endParaRPr lang="de-DE"/>
          </a:p>
        </p:txBody>
      </p:sp>
      <p:sp>
        <p:nvSpPr>
          <p:cNvPr id="17" name="Fußzeilenplatzhalt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29" name="Foliennummernplatzhalt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3DE4222A-3B40-F746-908E-052703CC93C1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hteck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hteck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B33A946-8E8F-4B87-B25F-C2BADA80A7B3}" type="datetime3">
              <a:rPr lang="de-DE" smtClean="0"/>
              <a:t>27/08/17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B1498BA-69CC-4740-8039-EF2FFE97C473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8384459-5DA7-42E2-8406-2D9C9CB3E913}" type="datetime3">
              <a:rPr lang="de-DE" smtClean="0"/>
              <a:t>27/08/17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C632276-1E67-5646-83C8-023DF3A5C737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42F53F9-86F9-4986-A6C3-CC3E9ABD0F0F}" type="datetime3">
              <a:rPr lang="de-DE" smtClean="0"/>
              <a:t>27/08/17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B3DAA0-119F-2F42-80D4-A4784DB2CD89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Abgerundetes Rechteck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0833372-8254-45FA-BC00-C5987124768D}" type="datetime3">
              <a:rPr lang="de-DE" smtClean="0"/>
              <a:t>27/08/17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7" name="Rechteck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hteck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hteck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pPr>
              <a:defRPr/>
            </a:pPr>
            <a:fld id="{D31E4B06-8E03-B048-AE8A-2B8663001891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1DC872-697A-4D78-9FA4-718BFC373E09}" type="datetime3">
              <a:rPr lang="de-DE" smtClean="0"/>
              <a:t>27/08/17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9A75E3E-F627-EB4E-BF5F-2B9485D0E4A5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  <p:sp>
        <p:nvSpPr>
          <p:cNvPr id="9" name="Inhaltsplatzhalt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/>
              <a:t>Textmasterformat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/>
              <a:t>Textmasterformat bearbeiten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A4FEF86-2AA9-4876-AE0F-5FED7BCA0C58}" type="datetime3">
              <a:rPr lang="de-DE" smtClean="0"/>
              <a:t>27/08/17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8CF2998-65E8-4045-A9C9-A7397C69F759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  <p:sp>
        <p:nvSpPr>
          <p:cNvPr id="11" name="Inhaltsplatzhalt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3" name="Inhaltsplatzhalt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C20B7BC-D8BE-4EE7-A3A6-72E221D19C8A}" type="datetime3">
              <a:rPr lang="de-DE" smtClean="0"/>
              <a:t>27/08/17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A9C446B-F4F6-6640-B622-B628D0EA1C11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F01F6EE-80E2-4F60-BF96-C91238CBC1AB}" type="datetime3">
              <a:rPr lang="de-DE" smtClean="0"/>
              <a:t>27/08/17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8A1C5B0-FC73-3049-83A7-BAD6CE569299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Abgerundetes Rechteck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6C3A895-8EA5-4349-AB9E-63527C113D33}" type="datetime3">
              <a:rPr lang="de-DE" smtClean="0"/>
              <a:t>27/08/17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1E4B06-8E03-B048-AE8A-2B8663001891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43D7E0F-2FA0-43FC-A47C-61805310BC94}" type="datetime3">
              <a:rPr lang="de-DE" smtClean="0"/>
              <a:t>27/08/17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pPr>
              <a:defRPr/>
            </a:pPr>
            <a:fld id="{D31E4B06-8E03-B048-AE8A-2B8663001891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  <p:sp>
        <p:nvSpPr>
          <p:cNvPr id="11" name="Rechteck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hteck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hteck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de-DE"/>
              <a:t>Bild durch Klicken auf Symbol hinzufügen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Abgerundetes Rechteck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elplatzhalt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13" name="Textplatzhalt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de-DE"/>
              <a:t>Textmasterformat bearbeiten</a:t>
            </a:r>
          </a:p>
          <a:p>
            <a:pPr lvl="1" eaLnBrk="1" latinLnBrk="0" hangingPunct="1"/>
            <a:r>
              <a:rPr kumimoji="0" lang="de-DE"/>
              <a:t>Zweite Ebene</a:t>
            </a:r>
          </a:p>
          <a:p>
            <a:pPr lvl="2" eaLnBrk="1" latinLnBrk="0" hangingPunct="1"/>
            <a:r>
              <a:rPr kumimoji="0" lang="de-DE"/>
              <a:t>Dritte Ebene</a:t>
            </a:r>
          </a:p>
          <a:p>
            <a:pPr lvl="3" eaLnBrk="1" latinLnBrk="0" hangingPunct="1"/>
            <a:r>
              <a:rPr kumimoji="0" lang="de-DE"/>
              <a:t>Vierte Ebene</a:t>
            </a:r>
          </a:p>
          <a:p>
            <a:pPr lvl="4" eaLnBrk="1" latinLnBrk="0" hangingPunct="1"/>
            <a:r>
              <a:rPr kumimoji="0" lang="de-DE"/>
              <a:t>Fünfte Ebene</a:t>
            </a:r>
            <a:endParaRPr kumimoji="0" lang="en-US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D192163E-8C1C-4DA2-9BC4-75D8DED1BE8E}" type="datetime3">
              <a:rPr lang="de-DE" smtClean="0"/>
              <a:t>27/08/17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de-DE"/>
              <a:t>M. Gersbach</a:t>
            </a:r>
          </a:p>
        </p:txBody>
      </p:sp>
      <p:sp>
        <p:nvSpPr>
          <p:cNvPr id="23" name="Foliennummernplatzhalt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fld id="{D31E4B06-8E03-B048-AE8A-2B8663001891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</p:sldLayoutIdLst>
  <p:hf sldNum="0" hdr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h/maps/@54.2349525,20.1204226,3580m/data=!3m1!1e3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iki-de.genealogy.net/Verlustlisten_Erster_Weltkrieg/Projek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h/maps/place/19-300+E%C5%82k,+Polen/@53.8240776,22.2900243,12z/data=!3m1!4b1!4m5!3m4!1s0x46e1b97f3761e307:0x5341066a14824162!8m2!3d53.8280529!4d22.3646629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h/maps/@54.2349525,20.1204226,3580m/data=!3m1!1e3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data:image/jpeg;base64,/9j/4AAQSkZJRgABAQAAAQABAAD/2wCEAAkGBxQTEhUUExIWFhQXFxoaGRgYFyAaGxkcHxseFxsdGB0YHSggHxwlHh4gITEiJyktLi8uGSAzODMsNygtLisBCgoKDg0OGxAQGzIkICQ0NDQ0LCwsNDQ0LDQsLSwsLDAwLCwsLDQsLywsLyw0LCwsLCwsLDQsLDQsLCwsLCwtLP/AABEIALIBGwMBIgACEQEDEQH/xAAbAAACAwEBAQAAAAAAAAAAAAAEBQADBgIBB//EAEUQAAICAQMDAwIEAwYCBwcFAAECAxESAAQhBRMxIkFRBmEUIzJxQoGRBxVSobHwM8EWJGKSstHhQ1NUcoLD0iUmc5Oj/8QAGQEAAwEBAQAAAAAAAAAAAAAAAAECAwQF/8QAMBEAAQMDAwIFBAICAwEAAAAAAQACEQMSITFBUQQTYXGRofAigbHRFMEy4SNCUgX/2gAMAwEAAhEDEQA/APuOpofcb1EIDsASCRf2864/vOGwO9HZ8DNbPNcc888aEQi9TQo6lCf/AG0f/fHzXz8iv5auhnV1DKQQfBBvQhWamvL1L0IXupry9BdS3rRhcYy9miB5H+WkTAlMCTAR2ppU/VjyRExHseRz/wB3x9/nXg6u3/uWHn3+Bfxx/PU9xqrtuTKaUKpY+ACT78AWeBoQdXh5GfggeCeSAQBQ5sHivNEex0NL1WxTQkg2COfFA8gqPN6nTYI3JPYCFWBH3NAg1QHBsA8+/i9F8mAmGACXIodViPAkB4vwfHm/Hj/nx51y/WYR5kqr8gjwaPka7XpsK2RGosEE/byf2F86CeOHjLtWOB6hfmzzd+f9dS95agWeKc3r3QP4v7p/3h8X8/t/XXjb6qtks3QyHNeSOeR/pqf5DeD6KIR+ppbuuoMqZIvcOTKQvNEKxF435YKPtloR+sTiz+FJ4WgCxskKTzh7ZUfewfg1s0yJRBT3U0kn6rOov8MWBAoKWJslvPo8AAfzYfvruHq7l1BgdVN5MQRjV+bUCvvdc6adpTjU1Sm5Q40ynIZLR/UvFkfI5HP3GqZeqQqFZpUCsLUlhTD5B9/OlcErTwjNTQq9RiLBRKmTAEDIWQRYofcc6k/UI0JVmogWbuh+5qgftegEFEFFamgl6tCb/NTggfqHk8jXg6vBV91K97NV+9+NNEFHamgz1SGr7qVYF5DybAH7kgj+R1dt92j3g6tXmiDX9P2P9DoShXampqaEKampqaEKampqaEKampqaEJL1QwPMqSoxcAhDyAbAZgtGzQFk1xVXZogQbzZ8IEkGQBqmv1KWqgSf0MTx8/OnHV4gELrEjvaD1JnxkPYcmuSP20FK72v/AFZOQjXgWr1qCDwOVXkVfj21JKoFC7WXaqAVjlQEq4NPdlWo8MT+gkn7ML540TtuqbeKMRxhkUABQVNLYtR6j8CwPjVkUjuhL7ZRgFYLVkkX6VBAGQAIB8cg+ONDMZb52ceTektjYIBxPt+n3AJHBHwRoJRI3RWx3Al4SRuPBIIscD3PNe/76NO1b/3hHP3+b+f91pftt1KAcduq4jghSt8A0B7c8Uf8P7av2PUpXdVeHG1JJ9XHnySo5vive71l22ILly24UzGHvVIsYkZfVWJYi8vHsLANgEXww1VsOu7c51ukdVVCWyGIyJVRd1ZI4Hvx86C3/wBKNL3C05DStMHAUY9uSMwhVB5yCrGbJomM8c683n07NLKszyRiRO1iqB0BwEynJlbKiJjVfpIH6tUKYBkK/pjVNm6vA5wEoNhCCvqDZF8QpAIJuJ+PatVHeRcqNyvI+eAPbm68f5c+OdCbLoIiZnZUawhCpkMZBJM7PkzFiT3vN+QTxdAg9PhBUiA2K92sVwB+wHH7ceNRUNKfr1SAGytTdRE137LVQ5r1ZKo+PIIo+4rzrwbyH/4hfevVXgG/fn/Ff2B8VoOaKIM8fYFgxqi5tTI9i68DG5fHwT76Hi6ltSSywM2dsKYHLJhEbGdKT3PeuP2oFlFWGOOicLvIlY5bhbWwQT8CjfPt5P8AnoX+7IQ2OJoMB+uySB7g+1HnQ0m3RpBD+HZeC7lnYkZHFqcZAlgvNkXdcEnXSdehtmAIb0nh4yKY407KxCgHzfi+L1FQQAKfKQpk7LuLpu2tjiTldDg2GsH7/wAXg+L9tGjbRuChUgDM1+5DHjx+r28aBbqqAIOeRa/mRACmxGDk4u3Hi/FXV6s3HUESMy/mfrlQ1jZwDlvtR7Rr9xrJrqw1hM0/BFdNVIhhGhxY37cekHxwBx7DU3kM+TFZFRBkQcv+wKsMhAAYXdngnQa9RAYJ25VlJXBbS2DK3vdChGxN88e96b9P3fdTLEr6mUq1XasVPgkeRreiXmQ9Q9hGUgfqUjBcdynrCEHkr6rCWRFS5HGgT9vVejj1SPsyK0oLAPRIIyBYouPpAbkqvpB5I+RpPvtm8ZCFyqlY2kxyZfQQCxAhJ8KB+tQa5Hm797tmklZjJEr4elfxBYkh0lVlDoRGMUsgAg2LBC6LzkKAHawuo9s7CoCvb7bISeDEzlO4MTR4UFwOOT8VqQbxBEsfcRl70ckbKCF7ZkDWfIQZBlFnnEVq7oyR1JJLuAzdzM4z8C1RFzwCK14eCtckc82ButoxBVZkCSIc2EnorusPeI2aYCgyknj76iABIWpqPiIR2+lCO8TYj8xdwXyshA6myoGV2MB/6Vo2YbWVldwbJKgsHTkLmTzVEKt5f9kc8DSmba0S7biCRHSa8iY2ZiycF1YkBQuNgenECtWNtMg0cksXDu3aadpCqGBoyCzU/wCo5H4B4Ora4iVJLjsjRttk9UVcEmiJGYAhcmshqHHJvzwTeodrsSpkyjw/x93gV8NlQr/noBo2dXb8TDivFGTuBclKcuygnI8cg1XF+NWbKBVlWWSWGmbJR3cz+gxelmAvk1f3rVdwohyaRQbZ3AVkZ0CnFZLIAJZSVDePUaJH8Wqdg8UNiNWGRAokUAGqls8AFj/U+debHp4jEHMYERkU0a/WeFHHkkrY+a04kKgeqgLA545JoD+Zoav6j4KZ5QS9WQ+ATxft+3z88fy1ft98rtS34u649v8AzGuepO6pcSBmscV7XRPkWQLNWLquNAvv5w3EFjnmjdj9I/nx6vAz/wCybQuByfZBLeExi38bGlkUmyKsWSOTQ/bXi7+Nh6ZEJI9PqHPsK+Rf+us6IHRww2pLgDE2zAWLK8nwt/b9LeMuOY9gQVJgxxK+pncBTaotWeSAxJ9jVcnnWhIOEsJ9F1DLhWRj8BgTx599EF3+B/sfv86QdK22EqFdqyWAGJLMV5YVZ4oLzd/xEUT402se0f8A0UyRsq4WY/qFat1NTWrRAiZUpP1aGRm/LlKGgPevJYng+fHPxY99BR7We/8Ajm+b5Pwqj7DErlY/VZB8nT/dSpGjSOQqKpZmPgKBZJPwBzpfIBuY45NvPSMCQ6chgeQRyBeQXzfGQ/i1mW1Jw72Vg4Q83TNyax3NDgm7snEBv5FhY+OR78DzzOm49UrlFcUgJJNJZ8GzQYNzwaHvWjB0ycKKnOWV+okiq8ECsub+Lvm60r6ntW26GXcb4RoKBZmr3tRbeSPbizX31qQdk9d16Y9vRGchB4IwBr042eP6/JX7a7khgtiTItE5CgAC1vZCmiDl974Htqr+8tvLFC0W+U5uYg4JbKZhkoofpcEXR/hLDwdM26S4AYzNYuyWbgUPFUCRR5Iv1X51FhTueNSlpiiUtm8gI4BxWxWMjNYJBIBAJ+LAHFap3kUUcbSkTkIFNekEiRwgA9VgCgQD488nXUm7CwjeCcPtMgwxR2OJkCjFQpJvhaqhy37GfUO8WaDcxwo7yxNErKIyDy6v6SR6gBzxdVpWJhz51QG46lsInYHd4spwchC3bK+g9xghCAkMbYgEknTGXfbTaSAPOFcrZBs+k0MnKg4ra3k1C70Ps9gfwvUVMLAyy7o4leZAQVUgfxBgAB86C+nzJtGk7u2nfvpt2UomdFYEiaKTn0EMpNtS+vz51UQmTI1TnpXUNvupIpQCJhG7KpJ4QuYsjXpNlTXN0T8nQ8m52cakGZ8VkMSxgyMQ8bCQpHGoLNjQ8A0OBxpL9NQy7QwSSbWXBtqISsaZmJ0mdwpUc4kPw1V6ea11FtG5ml2+7hk/Fbgq8AVniR8f1p6g6uFW8Veiv2vRAT0OuE16p9TbRYjuLaQMy7dlCsGBLAFXVgCjDuWQ1GjxfGp+L2UYVjuJVLKUSzIHIQqxVFxtqscUbv30t3Ue8l2c+ayyqm527w9xFSeSKOWGWTJFCiwVehQYgePGm7TNPu9pKNvKqL+IBMiYkWqANR5XLkCwDweNEApab+6oSbavmuTDbmFppJTMFRgzMHDqWzU8G2xAHi+K1XLudi6TFJHftxyzdoMyEgoyu0avVghiL8At7a4+p4Nx39w8EJYnaQqGwVrqdjIED+lpFjJYK3F1pP1LazySB0G9mUbbdpc8KoQ7xDFVxRG9RUDkY2BR86RaOFQJ59093e+hk7ryXBgu3Akdg2WQLqqpG/cD25X+Em+LGrundcgi27dnKVo3GaMvYcGWQ0Su4wIUkmr815J0o/u0nvNJttx6W2jo0QAkVlhCM6ZH1YWVK0bsijrjeru5UmUDcT7e9syGeFY5e4NwrOFVUQlFQBrZfPgnTjMpaiJwm/1B1Dbd5g+5VGRQrD14Ak3jOU9KggjhiPIP707zebdJpI3njy7gLL+YTGzICuQX0BeQQ5oUa86Wt05oxuoJot9J3pp2AhoxSpKxYDI+lDicTmR+n4rWh+mtgYtxvPy2VC0ARm/jVduiefeiCP3vUGm0mSE7rRg/MKqd4zCZkmURQIySNTD/AILfmCwMgAVPK88cXpXuOp7aIuJNwhZTZWpWZMu3KCzIC6jGj3Dxzz7jVO5E8ex32zG0neVzvMCqgo6zNI6sHurAeiv6rHAOnn0zs2WbfM8TL3JIsSRWSrtok4+QGDD970dppKLyAheobyONULbgF5FZoyhlkbA0Qw7VmSMXdsK58jXcMS7lDLHuUeMO/wCZk2JNNHWP6BRash5r76R/TGe0O3JRDI+xijaB5Vimj7TvTVJQKHOjzYKjg3w5+hx3dswYLjLuNzJcbHE/9YLAxtQtb8NxYF++pdTbGUFxAkJpuNmC8brJGCioFBPBIDH29sWJH9dcbnpxkYszRHNAjrkwWgWbgKwy4bm68Xxda9TaQjL8s0Qwuh+1eOLN17c+w41JdhHwpj/SG4FG8gCa44/SPYaw7tL5KgOel296dK2eMho7uCVYrixKLLCzSWRlQClv1X6eB4BFi6dMywgQsHQQ98mRGErruIGMg9ZyxCSNkwBo0BZIDxtnHZNecyacfxAZC69wa58e2rtqqqwMaC7xPPH6AfYfCj/PWn8hnKysKz46Zue2lRSJIsQG4PdX/rDCSIvgQ/JZVkp2xoOBxZxI6hspGxEe1kSOpPSzBiGOAUhRuFVVNGiDYINY2SzrfASjFrGLWK/iolGXn5Ulf/r0ol6fiHcPIxEcgAusqX+KuRZW7B/USfetWK1MwJ1TsVOz2277QjkhkLtLtZGk7iUAqwd2/XeQKOCACD5F3qhejzGJoztiyhYW9eAlkZJFYhisrI7lQ1uceSOTfpsQ2+NzWzIo4x9gA3/ZrnxeIA4JbVgQujkmbIBTQNAsRQFK2YugAR9j861wlA5T5o5CkfaHaA8o1WBY49JI+fB99VxjcjyVPnzQvjiqHsff4Hj30jeNSyPUmIjrngsAWPPvZZSSD+/2FM23FGxJj3FJYBfUxUC8j/Dip9Xw585cIgEzKeOVoVi3Vj1r7fHPz/D/AE+Pe9ONIIOsGNADF+kEUGAPpYJyPA4IbyaBHm70+U2PjTaAFKx/9pfUo0gi28kgjXdSrG7E1UQOcx/mow/eQaTfS/VYRtep7XbyB49uJXhK+O3KhkCj39L5r/TWm3m2jXfDdSO57cPaVAlqhYh2axbFiAPbgDQ272u3k3S7xZeO0+3lUL6ZEPq9RNcAkGxd3Q091sHtDbfkoj6d56RBbEk7JCWJ5sxAk3/PWQjg3DwdDKzRgMEK9yJpCJPw8jl3PdXIVwBwQebPjTSHogSM7T+9JvwwUgRdpQyoRwhlwvHnxwfaxoyLY7dYtmg3LV09ltu2fVSGKmoemw2iU7mgmCqPrUGBNhI6CWUb5HfsRYmVhDL+lCxOVADlj486L+lE/Fg9QllLM6lY4VY9vbqLBRl4ymu8mI4PAoDlr13pi7k7du4V/DzJuOBeVKwA/YhjoeToapuX3EE/a7invxBQySGuHqwVkA/iHni/vJqNGpSDhbG6yXT54/7t6ZC0m5t4suxtbEkwA5yZSCiAkEnIXdat6JuRF1GGCJN5DHPDN3INyzMAVAZHiZncWfUDi3xY8abwfSAji2vZ3jRzbVGjWUKrB0Y2VdGsEcCqIPGrovp1juoNzNvmlkiEgAMaIlSLhShfFEWSSSaHjU9xnI9Vdzc/dK/7P/p5J9ltNzNNuHnoMH78goBjSYhsStCjYs83pv8A2ekmLdMWJJ3258kmqkxAF+BQHGmf0z0tdntYtuJMxGCocgC+Sx4Hx/y0oH000csz7bqDwRzyGR4wkbjM1k0bODiTXvY1V7RuFBddKyu8jkZMI9xIjP110zVjaqVewt2OPYVQI046z0ROnz7KfatKpk3ccEwaZ5FkSSwSwkY+oEAg6Ni+j44UiU7pgqb78WpeiWYg+gknngk5eTpr9RdOj3f4cfiFTsbiOehRyMdnE88Dnk/bVKjUExskPQelR9QbdTbp5HddzNCqLM6CFY2xUKsbCmI9RY8nLV/0HksW8XvtKw3syK7sCzBQgoXxkAD7VdnS/qu3Q7qdm2O4JYqM9lvAgmFUvfXvRkNdjwf3Nau6D0ho9qUxijeSWWXsxyL+SrqY40DA8n0gWPe9S4wMJ4IyVqk/E/pNfOXH9K+fvqN+JsgFfbmh/p8/5V99Ay9NQtKIlTKkaIBhasCQzKL9PIFn3rQrbNitKvac923LAGRSWpefV7g8ihXGsC5w1n1/0gNadx6f7TyUT5+krjY9h4r+vn7/ALarDzMWwZWGTAcggEGqNDihwfe/tpdtdghZcl9GRLI7R0PR5xj9PPB9/AOqN7tXcMAAf+L2yGU4kuxFlm9IAxoryPtQ0F5if7QGCYkJou6mZyqsnFki1YgXQsA3YIIP7GudMNqXCnPluar3/p40gO0Y5ZCxd0HQ2e5I3KucTwQaP+o14emlo5MkQN2qhxYLTZSFcQGpXoryOOeNAe5IsbytAJX/AMOoZX/w/t+/+/8ATSOWFY5w0YXBShwDqCWAljegSBl6ku/NfOhjFdsAjPbkAsjotyPILsgrwQSV+PsNT9fJ+fZTY3n56p9u9sstCSFJAORmgYD/AL3g67eLx6SMbAxJHHHij9v8tZnpvRot626l3JkZ13MsSASuvaWMhV7YRgFJHry8nLUg6fO+93aR7qSFFTb26qjyO2BAsyqygULNLZJ8iudTQLhBcUoj7LWHarzV8372OfseNcR7MC7sn+ntXtrL/RXW59xMRK4IXaxEqFABk708TOOL5Ea8XQ0Pt99upp0iXdlFabfqxVIy2MUqLGELIQCoJWyDYJuzRFdinrCLXAkSnUW4c4g7dizV6jmoF15sEjE8fyv316Ny5OP4dgxwNlnNZDyTiPA4PPz8XoQfiJNy21G8kjEEETtKscXclaRpALDxsgUCP+FRZPt40LPsty2+ij/FFW/CN3JkjUMQJhjij5IrG+SQf0mgLFT/AB2ceyqR8lOZd06i/wAMxq2FMxNkA8+n7/1XXUe6fI4wMDlXJbHkiyKWh82a+3vrGbzcyPkszCR4U6jEJuUYhY4ypxjITKmo+n2sY86efTsAZ9zb1Um3PPI42kfHJ+96ZpAZATIEZTheqy0Cds3JI9+Ko8+n71f2PjVjdNe2IlqyxAo8X+zc/wA/5Vr1doD+mc8EX6svb7t/P+eu02XpoyZE4+bI4OXjL30fUdQszbshNz011GXeagB6QCbqvluT9zzoPuEWGeWwasMQfP8Ahy9q5J/xc6YpsrHG4JFeQfHg8eqvH+R1auyII/OPHtz/APlf8tQWuOgQLRquelI5PcLsQQRiRx58j1NXxppoDa7TBge6SKAxJ96/f386P1vTmMqHROEl6nspGkyVVI49WKF68FRmP0jz5/jPxqiJl2+2aTeKgCNl+hfNAWAgrLKwK5IrWh189/tXlLnabYGu5ISf3sIv/jOoqusaXLo6OgK9ZtMmAdfIZKEj+sHlJGz6WrIOLwvwcgCEWhzRqzqzp/1rGshh3mxWAMRkcKHwC6MoND/FZrW4/DGCAJt0HoChV+RYB9xzVm/nSbqexm3GAl2sLlfBcWFbKj4Y+gqMqo/qX41n26ozdnywur+R0hJb2obzcZ884T99qGuqoqAteB5+PbVU8NfqdRyfJryCPHj31m/qz6hm2u0JKCOVpMIyKICVllVnkAEV81oLpX9nccqLLvJJJJnUMfV+m+asgkkfvX21lVo03PtDZO+YWdLp2in3arrQTAgSTGu4/K2ohy9VqfAFfa/cfvrz8M3PINiufbk/186+b9e6S/SHjn2kjGJmpo2PBNXRoAEEA81YI02/tD+o3XbwCByg3AyL+CEpTQI8XkOfgHUFlIBxcCCPHla/wHPcwUnS18wYiI1keHutTuZ409DzRLyxpmAPIPsT99EO2dNGQwIIsEEf66zXT/7OtkqDNTKxFly5Fk82ApAr/dnXnTPoX8NuhNttw0cXGURGWXyCbHHwSCRqv45iLdY0OQsnM6aDbUMjluD6En1C0+66esior/wkEV84lfcfBOhJuj7fw1A+ny3+H9Pn/Z99IP7Rutyx9nbbclZZzyw4IFhQAfayfPsAdV7f+zDbY/nPJJIf1PYHPvVg/wCZOui8zYwTCTOlpimKlZ9t2gAk431ELTr0SKgACAKoA1VX4ocfqI4rjWUG6DdROwMf5QH6szZHbLjjwOXIocePcA6K+nfpfdbPc1HOG2dcq5OXvwqgUCDXqFAj21nPqeeWPq7/AIcfnSIqIfgugXL+Q51nVqENBIjK6Om6Sk+o9gcHC0kHSDjXiPuvou12cMDEh8S3nJ/NcDz8f8zd6NliDV/lR1iI/wCzGFgWnnlklb9T2vn7ZKSf5nS76Ikk2fUJNgzlozeI9rCh1ZR7Wt2PnV91wID2wD4rP+HSexzqNSS0SREY3jKL6X16Sbffhm29RCSRcvXYwumJ8c4D+utsOmp6fPpNjnxrK9H61uH6tPtnkuFFchcVH+DHkC+MtL/qHdTb7qH4GKUxwxj8wr70AWJrzVhQPFkk3rNpa1pMSZha1emNSoAIYA0OJknHPn4LcDaxZHkWfbL/AJa6/u5PPPBsc+D54+NZGX+zDZ40HkV/ZslJv5rGv6aafRnTN3tw8e4mWSMH8rklgPuT4BH8NmvnWjf8oc1ctSnRDC6nUkjYiJ8slLvorqY3zbgSwIoT4JNmQtmefB9I5GtGNjBlWfqJ5GfJu7sDzd/+Va+W/TEE80s+1gcxK8haWQeQikjEV8k/P+V60u9/stg7Z7ckndAJBbEgn7gKP8j/AF1lSe9zJDZXb1fR9MysQ59gMQAJjAyc8rR9R+ldvK7yFpozJXcEU7xLJQq3CMATQq/JHGkW16wIOqHaxwoEk7al8zwqRWoC+BXjQ30FMd9tJ9puWZghUXfqxJsCzfhlP8tIf+isP96/gwG7NWRfNdvPzX+LTqVnFrXMGp+BOh0dJj6tOuZLQdsbQdR6LfD6V2iiMK0kbIpRWj3Do5VmLlWKsCwyJIvkE8Vozp/01t4WRo1YGMylfWxozENJdnmyB58aV9P/ALPdnDKksauHRgw9Vix88aW/XPVJpN1DsNvIYzJRdhweb4sc0FBYgeeNbuqFjZcPRcbKDa1Syk8xBJJERGuhK0vVujwTSCRpHjlC4ZxTNExW7xbAjIAkkA3RJqr1d0/ocULq6Bsli7QLOzWpbuGyxJLFucjzrNJ/Zfs8aYysx8vkAb+axr+t6WdDnl6d1Bdk8hkgkrC/4crxI+OQVIHHvqTVc0i9sA+KodLTqNd2ahJaJgiJA1jJTbq/T9tHLKGjJFSM575Vm/FHtyCNfc/lihYritGKu1i7y4SjPAt7lu0EiGIskGgvBALCyL00335cvcERdnVR4vEKW8UvBtx7+LP8JtJB04ZACOX02q2UFBmW/UseR5AvIk8E2fduc4FeeXFXPtoQ1NDKMEUhSVN5tIKa7VQMLvIA5AfbU2+42sTGVVlOIzc4AiIZOhJ4v0lGFC6rgVrrep3pC/bmVlVWFVQwEgoB4yCx7jDn2oivflNhjBIqxyVKDGRktgN3ZSy4pQ5kIBoiq44oqTOEl434ZMVdZVKMgWN8Rl+t0Nk1RqQ8sPcHwoA8DbUBmUSugipmCrUSZuGJN8kOj3V+PBGjNwRJN3CkyP8AlgEUcAO6MqKMPEjhsvtXzqpmLI6mOY92Ltuf4goLix+WAHIcn4/TxpXFEorpWyR5HpJU7ThQbTE4UeAvIyuyK5r+WtHoLZbPFmcO1P6ihrEEgAkekN7e59zxo3W7RjKFNfOv7UPy9xsZz+hH5P7Oj/6A/wBNfRdKPqfoabyAxMaN5I1Xiw8Gvjkgj4J1Fdhewgarr6Gs2jXa92mh8iIRHV9n+IgeMOU7i0HHNX7jkf66+b/VX0lJtNs0346V6KjElheRA85nxd/y0fspOr7JREIF3Ea8KbyoewBBDV9iONc7rpnUupMi7lF2+3VrIHk/sLJLVYF0Bd865qrhUH+JuXpdIx3TPnuN7cycgyPLWSgPrYsendOZr/QLJ+Sin+tA60UP9ncFCt1uqI4qQAV/JdO/qD6dTc7X8P8ApChe2avAqKX+VcH7E6yuwm6vtFEP4dJ0UUrXdD2F5A1+40GmGvl4kED2QzqHVaAbReGkE4JAkEyIJ4R0v9mu3bzPuT+7qf8AVdPN99MQTbaPbSAlY1UI1064jEEECrrzxX21motl1XdzRvM34SNDdIefv6QWyJ8eo0Pg60H1h0ifcRAbfcNE680GKh/szLyP9Pt8aNa21xDP9rnqvq9xjX1hzIM2/cf0ksP0PuYhjB1KVE9lKk1/RwP6AaWb/rG/6bNGNxMNxC/uQAaBAajVhhYPJIOmcHWurRAJJsBKRxmHAv7miR/poSX6e3vUJ45N6qwwp4jU2xFgkcE/qqiSfA4GsnAR/wAQIP3hddNxuJ6osLIOlsniIzKn1cwHV9kzfpIjr982/wCZGtcemy2xEx5LUMm92B+ePTagDgXf2AH1t9MfjI0MbBJoiShPA58qSORyAbHgjSSLq3WYhg+0WUjjPg39zi9f5DWgPbe6QYOcLkcwdVRp2OALRBBMbyCJWq2/TZlKEzliDb3dN9gAaA/34J1k3jDfUAv+FL/n2v8A10X9P7DqMu6G53chhRRQhVuG+xUEgC+bJLftryPpG4/vk7jtHsEVna1XaC+Lv9XHjQ8l4aYOoRQY2g6o28H6DodztO58lujr5uefqEfYf/YP/nr6PrBbXou5HWX3JiPZJNPktV2gg4u/I+NX1AJtjkLLoHNaKtxj6CPPRV9DP/69uv8A+I//AGdV/SHp6xvQ36j3CP2zU/6EaK6J0jcr1abcPCVifuANkvi1x4BvnH41b9VfS853C7zZMFmH6lPGVCrF8GxwQfgc6xDXRdGjiV3Oq0i80y4fVTaJ2BEa+i0e+huUNjYxA/QG/iJ9/GptI2uNSjDAsSTVGwQK55u71kj13rFY/gUy/wAVcfv/AMSv89OPozpW7i7km7mZnkN9vLJU+/wD7UvA+/s2gOfIB9PnC4anTGnTJc9vgAZJ9P7ST+yqMd3ev7lwP5ZSH/nr6GdYf+zbpG4277kzxGMOUK2VNm3y/ST8jW2lJo1yaNa26cEUxI5/KX/03B3UuLTIxn7BfOv7JeZd4fun/ikOrUb/APcB/wDkr/8AyB1f/Zl0XcbYz/iIjHn26sqbIzy/ST8j+uuPq3oO5XepvdookYVkli7Ax9yLBU15sa5g1wotMaGfcr0H1Kbusqi4Q5sAziYG632vln1B0tZ+tdqR2RZFUhlIDcR8USD7qdOtru+q7maP8tdrEh9d02Q9xRs3Xjx5u9E/W/0224ZJtvIqbmKqs1Yu159mB8exsjWtb/lZIGh9VzdJHS1oc8AuaRIM2k6TGFwP7Oof/it3/wD2j/8AHXW0/s8gjljlE07MjKwyZSCQbAPputAx9b6wowOyRmH8XH9TUlf6aO+lelb/AL7bjdzFQwrsqbU+wsfpWvtZPuflNFNxADD+lb3dSxji6sPIEGfT+0T9UddngdxEFIjg7uJheQubcYl0YCMUv6iD5J9tFbj6jxhMojDDuzR1n5EYkOV179vx/wBr3rSWOZdzHJPOq5JEsZjLOncLE49wRk3G5akXFrs+ScVC6tKpTcsIUWSKPcPTiQIWEAOYjfHAlXZSR5+fYdMryZbAWhb6jlWRYW26CaXDtASkoQyyOe43btCqxMTQYHiib4GH1ZKM1O2LyIZCypm3pWR41CFI2yZsGIywHjxyBz1lzmyfhhLKkCOShdSRnJ20RlNo1q3rv+L4uiOkdLjlDEwIkayToMZHzapmDdyiMg5BYqSRfzZolEt4Xu8+qWj7paEKEWUqrsyPJ20aQYho8DkFJ4ckDkjggXdS69LCBnDHnTOVErNSCqNrCSCefICiv1aQbJhPt2nliRmIjQwszKM5qiklIyKxh1kOOIvEkkksVU7rMx76xyRB5GCIMGcKFYTucghDOpEQ9BsWT8EklEt4TfovVJZpZbSMQqUwYMc6aNJBkuNfxfPH386d6w56j2u5KNukUkMALI8rDMW8aYqOOVjFMwLHILxWtxqgVJI2SLdzMOo7dA7BG224YrfpLLJAFJHgkBjR+50g+st5Iku5ETyB1h2bLUzKhL7soQFApSwXEtzYaq41o+s9B78scy7maCSNHQGLtm1coWBEsbDyi+K1mt70mBxIs826kZ0ijckxqzCLcvKn/DVatjjYr0keCCdS4wtGuaCCfmUb1Pru52LZbpopo3jmde1G0TI0UZmx9TvkpUEZcUQPnijpf1HumkgDK0iysFkUbDcQiG1JDCWX0sqmlN1d2K8ati2URYmeSfdEo8aJIYqVZBTgCMJZZeC7XxxfJv3pQWN0/wCubuWOMEIjdvHxiMjGgeTi6yJ8Wea0rxyiWwrvp3cb7cbdJ3n26CSInFYGJU+zZGXn3JFe4F8WVvRurbnb9Ij3csonJ28RRSjZl5Cqrm+TM/LC6Wz7ae9Dni2+2jiXuGNKjDPjfz6qIH860n2HTYV27QGXdSbbDBUbtgQqrAjFkAcsvBDEsQAPfRcOUXNnwlefS28kj3KxCN5EmzaSU7LcbcrIoBBd9wTmrAYizYoDkHjzrblt/OjtvyiwwMq7VnAUsZQxYIRycR/TTHprdqTKbdbqX0soEvaVFHuSIVUM3pq2vzx5Oq9ztBNuTLHut1t3lVEIQQ4kJk6n8xHP8beP5gcaLgi4TKs2253MsjwbeVYk28cILTxtLK7umQz9a0AKs8ksW5FcrU+qNw0EBaaCKSTvF8YZdw9JKY17cURBxrzITXjjngzrP07M0quiJLUSxmQ7qXayuVu+8duuMim7rEYktXB482f0kYI4THuJIZkjZHaBUxZS7S4hJUcBVZjj7gH303OtElMWwl8XXZNyIiZOUk3cTmEtGsmMBZWoklSLBo3iwPxr3pz7t9xsxHusEfp3cCyK0tG4Rb3Ivce2PrIBqx76YwfTKK2XdnJ7krlmK8tLF2Wv0eABkPgn4413L9PCtv2p54Xgh7AkTAu0ZwsMHjZcvQDYAIrWXfZrKqRslPXeqPNuZEANbRlCf9S3G5V5cUlybsHBcSVoG2BtgRfLjrPUpH6UZ2WWCVo42ZFyWRCXXJR4a/I+dd7rohMjyQ7ncQGQL3RH2yHKgRhvzY2xfEAWtWADozqGyEu3O3YyBaUZZW3pIYWzA2TXJI+dHfZypxhIDuZIQDtvxWbzQxH8d3GQBy4uMMw5B5NVYoe4IYdX6hudtGiybnb9x5Gp/wAPIzYBbpII3ZpHB8nIAAg0fc3r6CRokKyeiWOUFPcqxxVrU+nKga5o3pf1UfiHilQzQTRghZEKH0SMquGDo61wp5AIK8HzrQuAU3A6pL1Lr+5n2e6VNwiyQSwr3Y43jLq5Qj0M+UTgtRBJ/T4F8OuvdX3G17MRkV5ZpH/MTayOI41TI/kxMzu10LsAZWfHID9MUrPHIdxId2sZkcsuasoAVlxjCq1YmqxsV7G75NoZEQtPuWmSRnSa41kT8shsVEQjaMgY0VIJJ5sA6V4TuZ88v2qU+pd4VZQgyE8CJNLtZYEdJSVP5cpDZIRzRogjxemG/wBxv45NvAJtuzzNLcnYYBEVAwOHdOTA2P1AGx8G64NkZI/XJuZWSWKfKRowSyt6UComCrx6gFB+/vozfT3PDK0cuUIkpVK02VxteXJIxsAHkX+2ncErmpRuOpbgN2J3yeHebQdyEtAHSU8ZqC10bBW6ah40R9MHdd3eNLuleOPdMCvaNkCGNqjJkPbWzeNHm/8AFxbH0pNxuJJCZlJlgkNMhS9uxwC+nIo92T70aI96JSkG7mfu7hUaVXeJQhjkcxAX6kzxxUWFYi19vBYM5VAgiAk3S+vTO8W9WFpHnKAxjY7m0hcqPy9w1x0oAdsQEfH5o63MvRI2LElrayeRwSQSRY4NKF/Yay3TxHE6JHut2dvGUKQhocFBGSoWAEvbXxy9cUT4Bet9VR0CI3NqzCyo8c0fVwft58cG9EA6pPE6BDdZ2mEsKxxiVpSRUjhEHbGfhYz5rxWqlZAZRulaJ41Rzi/cV1IESlPQCSStFcbJx8+mmX1CXWXbSImeDvahgDRjZeMiB5Ok3UoW3PckftoSkQijMllsJPxBzKfpyAoVdedc78Ex6fZZq+OTbpmZllUqhlxeOrRMSxUc2QAA3OVNyOdX9P6tt4TiBP6x6C0Tfm17R0tsebr45HA0Bu9uskc4G3WNzt5UQvOHYs4wpQCwCn3Yke3GnfVYiTtJQBhFIXc2PSnZkSxXnlh4023bIwh13mzZJC8GHaURsjw0wRz6UC0clZhwBdkfOqJt1tokmI2gSRYJZMJIwvdULTeoWDYpSPNEWNCdY9c80iMo9O2K5WAzwSPM6txYpSLNem+arRnWNlPuQx7PbxgnRVZ1LO8iYj9JICD5J8kcCtMufn9IwrpI9nQRtsjGOIyMBGGEakZkMT7sRePk1de+idl1iERs6xyJFiZcu0Qr5HJitCyxY3VW12L86D2/TZoUeJEziljc8sM45CvIYsbdCfBskeORVGbvaTHZLHGcZQkYNNieMc1Vh+klQVDe13qg56FRBNtiQn4Uo6xDBGhxLRxsGAj9iFbEhb4JBoaBPVEn2rTvs1yKBiZR+WcGIX1gFuMmI9PFtq3YdMkG6hlEMkcarIGEu47ptgtEAu1Dj2PPuNVrsdz+Bfa9jkRsofuLTnL04jyBXJyqq99Tc/8AOyMLvqa7WynblKQqFkWFCY0FZFaA80fUE5IIB9hrTwzK6hlIKsAQR4IPII1l5ukukk5/DGYSuXVhNgBagFZBkOAR5UNwfHGtJs4BHGiKoUKoUKDYUAVQJ9hq6ZcTlCB6nMwcgEj0Dm6VSSwtvkcarl3ZXL1CgW9xfHwHPj7D502mBxOJAajRIsA+1gEWP56RbXqsq00vbaFpMFkUFBWLHMhma0LAKDYu78EayfRdcTdqtWZGmiKbeHyGF5EYULCgGj8/DfFa7MjgJb8MCSwT3oUvHzZ+/GgP+k3oDGBsiSGS7KkuqRg0pPqyy8cAHg6G3/WpGBqABkSQ4yBgCVaMWrEKxWn8Y8kHkVyiwx/l+VYpOJiPwmWz3DuQMgLFni6OEZ4BPHLHUO8cKjWpzTKqoLygP8gG9/jVW5620bdv8OWKKpcR5NQYkAJjH6jQujj5HnRmx3skquwjVB6whL5WysU9SgChYvz4+NIUXRFxlIgjJGFXDM7sFzWjmbFMeMKv2uyf8tVJuCfzCwLdpWRaHkq14+/t7aEH1G3BwXAw8fPfxz7Vf/L/AJ67n+oHGYEJbDJS4Vsc1UkkjGhHkKvO9HbP/pPtu4VnVdwTGwDdwBoSCtCyZBa2OPYf115v964kiZ4WTASsLZTlUZNek6F3vUpGjm7scYjjmhFhmJomF7xA805PB9gKPkmndtLJDUAPpaRSZaAQkJZAUgsVa8fH30jTcZh3HsVYFoyOfwPFR5JUjimMxfJowyELiQ5C+mhYq+OT41f1ZM5YYmJwbMsASMioFAkc1yTX20h6dvl/LqGSQJ27A7hVGcAgonrWlDA8vwLrTSPeDctErxUkiNLE6y+sBcRyAAVYh/YkeQdMNJaR5Yn19UFpa6Y5zjjHovepbARKghJXKdKBJZVPIsAn+de9ao6ozoWidzKpWNxmACD3Qh/Rjx7/AMtdNhG0n5TskUqF5DLbXirBiG8qofnn2PB1Zu91t3/MdZPURGt2uZVi9LZHgoTZrgfGpdSkGMeE43UCs0ETn7K/6khZxCqNT9wlT91R2F/awNA9V3vfWIoSFVonf7M0gQIf29V/sNEv1qGR0NFipGFGiXPdjKkGl47b8lq4/a/LgtohFJbsszqBRUlvSzc3WSHhb8fB06lMuLoOD/WnulTrNAE7fD7Knbs5dUR+2Gm3GWIsnEiiMro/5c+Ncbt5chF3Mim4jxdgLpkJ9QFA1z++rYt7AlyYSXGZXbG2CZOykm6uyh4ANftzrnc7uMN3TEf1lnbJsU7TmK/00aUOSB8C+DkJ7Rt199o/afebOntvP6XHV97NBmglLlhEEZgto0kohJ4ABAuwD8a63sL7aSHGeVxKzRuJHy57buGXj0kFPbjnXHUN5tpVkMySrYkjyANfkuzegj+MYFxx7VyRWuI4gsoM0m4lcLUauEDBnyT0qigFsQTkTwL8c60APPlnRU2rTjP3xrjHurvprqUu4jiEbjGOJBK7gszSFAaAsHi7LHzdD51V0jezxwTTzTLIkbbglcDkcGYcMXNLxwtcDi9VwybeERMrzI8KYP6Rk8cfoPdFc0QaK8+cbBOi+m7FHaVVeZoGaXJCqiMlz6wGxyIskjmuTzxQoXYznzQalIkxofDzn1XU243CCJpzDJHK6I6CMgpmaUgliGAagbA+ePGgNrv91HtPxBeNo48yyMGMjqrtZzyoGhwMT4HPx108qypK8s8kENEBsSA94hfQgaRk/oD8sDVP4SNB2HlnEXoJhbG5GZpDj+mwp7bMaeqvwPKJdr/aYqUozHptn3+Su+odZklaTADGJyEQ7eWTuMvy8ZCrzYAo1Vn41ZtoZJ5HCKkQVIjUgdn9cYtG/MWqAq/8vnyeaL82SHcbhIyGkmWJVISiUY+pSyklGBxJ/STx506lCbZnmJkYymJMQMjY9K0BzzfJOm1hccn5lJ1SnH0j5jw8+Us2W2klaUntCJZpFZSrsXUHkk9ygaoeCOD81oCLrsskSMFLRvQ7Igmy7bGrE90WCnK6rjz76c9N6jt40djKVzllYiQYspBAcYkA4rxz4og3RGg9skUT9td3MIYvWVGPaQV3AjSY5YYkGr8EC+a1XbcIhMOp5ke3rt85VCqDG4MaHdLuDGtliuTEFZAC1326ckG7Um70ed9uZFlliaIJG0iqjISX7ZKtbhxjZBrg1x514820/EDcmcBq7eBNDMKWvEjLMRk//Sb8c6F3H4XKRF35jSRmziVkosT61UlSwZj5UG+bFXp2v+eyQNPYe3qP0vdt1l2mVkPpmk24CtZxVoWkOPPB40Z9Qb2UGZI3VAu1aQNiSQQxBohhXA4PseefGhNxFsypcboIHKPGysv5faHbBWwQFHKnLjyNeQtAZJ855pZABtpAyhR6iv6aVR/7QDj5PnStfEKppyHAabR5K1zMsEBkmyyk24HbuM8kA5tk2YN8ji6++vX6nuTC+6Qxdtc2ERQ5MiEg2+dBiBf6aF1z51Uo24QLJvyyxNG4LFFAETAeQoDDIgM3Pt41dtOlxTLIkW6cwF2zhGNAt62QkrmqtldX4bjgjRa/4Urmb88bKLvd3M8/ZeJEjZccoyxe41ko04rz558/blx0Xe9+CKase4itXxYutTZ9OEbSkMfzWDEcUtIqUvHilHnXXSdgIIY4VYsI1Cgt5IHzXGrY1wOfnCyqPYWwBx+M+6XdQ3jPO21pcXjUksDWJzEiggi3IHAFUMm5qin3e5hjSVDAXiIcAGaVgxhVpAAZFwUeg/oY0QAftoup9hSO6vL0bo3+WclIrmwTxXPOl25TZOHUgi8hwjmmcFWxGJAc5Na1fkkcaTmnlYhzhgFD71vzHRoIxLJgz0zMHAjlaM5UpRlaI8gH2rzxwxCwx5wq7yRNY7srehgjNyEdhbVyeFoc6ZQzbNTagWrE3ix5ClTRo2qqxHHChva9eTRbONhGQAy8BRmTRA9PHJUgABfHpoDjStKd7uUoSdWYMsTOMQVAeTIr+Q4MpVyXx7zGsW+33ZbfqbKuEMKNQkdh3WUCmsj1R5BzldEAC/NVd23TZtwqj9PHDDi0X0kj2KILHIKjxWhomxhLhUDHcmEnEtaNuhAcreyxUC2vyLo+NMNcN0i5x1KqiKWiNtUCvKk6VIW9TtyzekU4sGgSOa9tTfugklPYNW4ZjJL2ycFBLCNWVSVY2xHFeTzS4dZrb7d9xtI2MsERi7bseS8KgFQpKAPIjAqXIxPkgWVtZO44hGxVWPeJLySRq6r2bIuLNw3cohlAyRv1eSoKO47lO9xsNuo7rA02B4ZyCQVwIVTRb0rzVkAe2utv+GjYsrIpGV+rgAsCaBNAFvj3v76S7/r+QaLtLgQ4jYGTFsCPftopBW/0O1VXN6rTdCgjwr22KhnYyold1lpSquqYDwCygk16Qb1phHcdpKapHslKlXUFMRQlavTQXIBqauBbX7ar6ftttE7TiYMQCPCCu448iNASSwAF3/noKLcSSdpV2cYzVmiJ3LrjhQOZWO1sNxjf3rXfS9/GYJJE24SjB6O4atgj/FDEt7D1Y6UJ9x3KYSbaKR5K3Jxch5I1KYnFVXk45BSFF8864ddsyJGJ+Y27itwSCwJ8MpUjGT44DjwaOqejzK7vE8Ai7iNaMZM2VSEqnQKyhSLKMQLA5BB0fFBtzI8AT1IgLLRrFyAAPavywKHjEaICkAnRULsYmutwWJjW+IzaozteOGPlyDx7L4906HavttswabtTOI0UomSs7sWu1uKmsHEjGgBzWtBNDt4msuqSMpUF5PUQa8Ztz4H9BpLN0OGK+5u1UD8Pw+IClGRnK23Hd7S/sVJF2bdrd1bWTqEPvjAUfDchUdaLMJAXzkYqVxpZFykCgqPcAlga17LBtZIyXmctIsiuqQksvrZ29DxNJHiZasgeVPxrrbdEjhMSF4qVUZJU22P5cTpIRJKHK22C+MRYuuKBM3So5ZZu3uYDKzsxGOUkYaOKOlMcquP+GDfg2OPSDpWMT7Y8V71P8LgY2lkPaM0hxW+XjkdlyxwyCSEhbB/Tf3932+28xMiTESDtYgq9+XZWiCgO2QzAZclIVuCAdcnYsI5Il3X5UisGyiykyePEtmHA8+qsbuxfxOr9HjmlWTuLlGECq0WaWiyglhkLBWU1RFFQbPjSupchFgQ0cu1Tlt0wkILOyIXAV5HoydxHwCsHXJsaIa64AdbTqm3QSASMQJGyJRqzL4FFIWmYP6cRZ8fOlM3RQIZ40K3utv2AI4Qiq357PJiXqrl8X5XyS3Fk+1UwmCQkMspnt4s1UvK8gEiq1FRZW8hfnj2A6mN0+2Nl0p2iIAJ5ArLTKFJNxsLd1CWjDhWYhRyL8Cud7vtrJI7mSRZEJUAJl6oO9kFtGVmKs5xsnGiAKvVcO37VSQyRxMwZZG/DFYyPU+Sr3B6lxIvJr9x41fNs1CRgmShupJP+EQT3hKK5Pt3fPP6fAvgupRqjthB7topIlImdVmhKtlFIshX9RYpGACi9yrChRlyxBrTL6o3ELxhJHZY/RIXU0GXLgI6sGyPkFfHB0vm6ZfaDzRNJEnZt9qWTEhCAQZOJPSOcqOVV403i3m3RFKRfoRAlRY+jhVwBApR8Dxx86L6bdCmKcGQCkj9MxVCrKcItx6jGcWXMEswSVSZLAs+Gyv0+xOy2sL96GMiN3EbJ+VWIjigYeDygJjtSR5I9r07LRBJAqiOl5/LHGQ841z4Fj7C9JIIMZBKs/wCccwSNs2DLjGjLGoawV7Sm8jzlxVAM1WjdL6joFUu9j78e4aYOzNEKjicLTqY4gWY0rkzZ0SGK0Avzb0yaOUQtliRummAKBi3dieQAGN2HpSYW9lfSfYg642nS+3EiLuCYr28jExDJ2iEdUchiGEQsY8EmiPGuun9HEABWZg4VIywQDJFijjIrLg2Awb+EmuRYMd4cqfqSnqu3Qwz1unwcSelYZhj35pGEiKjp3B+YFLcqcOKsgtkiLyyRCUKJZYZgHiIYtH2SVHrBX0wnhlB9Viwp1IehDm5gGMeNiMiirq4eTKU5G19RsXftphuOimUMxnHcYoQ8aViQrK2ILH9SOy+eMr51bX3aILnJLDBGyQRHdKyRrGkTCF6IZozGJXvEMyKoA9ORcEDkDWi3G1VDOXkxG4KqOD6T28OSD9rvj2Ghf+jkffMiiEqXjdlaEO6sioqiNy3pACIQMSQQSCOKdbmFHFOAQOaPjwR/oTqgSkSVmYYlY5LvmIIEhXFrK4D9QBBCkAfHivOtLsv+Gnqz9I9X+Ljz/PzqqHpsK2VRRa4mv8Pmv29/5n50TFGFACigPAHgD4H205KRJKznWeoBdyyTojbftDHj1iU5tj981SgPla5yGlvT+sSBcTtEkmjt37aEBmEssQWOlIBAjNMxF37ckbCbYRObaNWNo1kA8ockPPurcj4OsvvZ9uskiHbKXj3McansOUIlaKRi7hcLzlZuTV0fJ1JUrzdhzDKe1t/y9yETgigZUjN1V2Dz88fGip96yzMq7RXZGjLlQ1lnIZipwI9K03qPJ49PnVG33kbxyzPtEZe0GmcUC9xiQBUJPPCg2w5C8muPdzJEjhX2MYlTtUbuNVJkdGeQJYxdG8qaZ1o+okJEKGZ3XbH8LB+bNilSMAmKzS5NSDLlLx+XPxegtruleYD8OndeQLRc4CVZtyzyX7jLbZgYg2R450cOrqORto2i28aTBkcER5d6NzGfDMFDeAvDMCbNaoO6iCyk7FXC+uVlCrdzTEFAWJLh83NkcuSDZrQiFXNH2DOv4ODtQ7eJmUMaCl5Mki9PHEav4X1V5PI0qwbeB4/0pI5dELH1MWAdwCxtiRGD/wDQPjSh91FGrxNtI0YlYyhdcGQq8ikmrI/XYCk2SfFtouSJd8kEgFR+sk2MlNFQUIsEq4sH7A6oJgcoTqPTI2YGAJVyr5FB+QQufg5cFVABPJPGqJumysxVIogecfULoMSpZbpsWJYWDTX7aE3v03u5I3V+yXZJgCpUep3drJkhdgpGBpaKkHk8EWjoE0iuojjhYzTt37Pc9QdAQMbN2Ocv0/fjThaw1F4SjHAxLjkkP6SQzEHGwxFlASeOGX3HGqj0skX2oAEv1WKAT1QhwGrJXs37ZcEe3u4+n5ZDaxxbf0Kh7bX/AASLkKRf0lxj70W8a42v03IuD9mMFDFlGZbWRUWQVQiUDEuHUkEkrRx4OiEQ1NejbRYyZJBGrk0hyFBWCkiPkgKzgmhV0t+NDTdVig305lbENBDRxJumlvwD8j+uqIvpe+8ZIYTnFKqJ+oIXdmKi18GwSQPJOtPs4ysaBuWCqCfPIFHnSInRDXNbO8/PFYado+9ujNKEExVkzg7nciMahRGSLPNjAcg+3OmHQOlRjcuGBlw2m2RWlTmrkuww4YgLY86b/UjsBCEDtlIbVHKFgIpGrIc+QD/LStepusdHcgEQ5xmg3dYvJ+XbqGcoAikAKxLc0TrCAHZWruqJaWjGI9I8PBZsrUJUA4rt+qKoo8Dvr2wB/wDL4HxrS77YxxHp5jQKRMq2q0cTE9gkexNXfvq/+9JC3EgEvcdTtyAQqgNTmhnVBXyuiDQFkaF/vuTGhKG9UecpaMxoGV/0uqUDkoFOvGY+eELQqf1hdtzvzP7Trqe/SE+qOwADkAOOar+gJ+PTXFjQZ+oIOPym54/SvsPi7r4+aNar2/UJ/QrSKxmBWJkAYAq5ya8QCe0Q3iiY2rggaDTqMrFiZIwSfWgYdxKkVV4CBh5o5Mbuxqy5vC45KJ3XW4jgVDq45GKg1foIb2Ir38ceeNGbihtpZmZmuKz+kGls8GgOddfTkpPdVp2kdZZQVbG0HdcLwqggFaq+KquNMt/tRLG8ZJAdSpIqxYriwRenYHCVQcQkibuPtx5tiqyMA6ssiglG/WwFL+ogWPIA9wDW0kUfBdkY9pjUYVY+Thmo8E/xe4FXQ0Zv9gMFWV3lRpACpxUHKlF4KLxPqHvdG+BQu4hVJLLzNgI1lkwiYWKovktglSMsBVG+POsyzwTvcpDJETmSbZky/LViHZhEoLVwSaYgcgc8AjXW7dM0iAkYqDDagcEIkwPPnjH/AD0NNBGkIMbSKJPUB6QM0cSB29LU1iuAQw8g8VfsIVldikkwYSM/dPa5IUQMuIBIFLwGUGx/LStGiL3L1Z1cSXK4PpDgKDke40SY8e7KVr7D9yT07dxO8ao7EgSMpI4cXTEH7Ej4scixoJVVZgmD9yJpZKyGLxuTIHY48gOcVXyCD5As+9EITHEN+sRLGcKVWQTZZiMMQI/Fn2o2edMAA/PNFzk/2u0CKF81fJHPm9W9ofA/prvU10BoAhSSSkvUt+ilozG3PptQPGOVi+ODQr7g+NLJ0gxUnv8AquqxJNAKScQSScfv7/OtTOpINGj7f7OqCJOPH7/a/wDWq/z1k+QdPZNriNCs92oQP0yEXlyyU1AirHJBwqvtxr2AQElsJGPuCVP8BUtzXtyfv4Gn47v/AGf6fYk+/wA8a5Hd+3jxQ8/1/wB8aiTwfRVc7lI5I4GCr+YDkVP6QQTS+sL7ce3tetFstt20CXdXzVeTZ4HjzqkmX4H/AK/18aMUa0pmTokSYgldaDfpkZztT+ZIsjeo8umGJ88V214HHH3OjNTWyhL4OjQpG0YT8t1CsrEsGULhRyJ4x40j/BEB8Q1kin7shc4kBB3DLniA7enwSxPvzrDpYeiR0F9VAAAX8X71fuf6/YVm9p2TAG6TJsajdF261ItOubEkF3bFmzvMl2cv5Yv886tbZt23VYQe6MWGTeLLXZex6nY+3gi/GmzdGjJs3fNngXYCm6FeBrra9KSNgy3YFc14+3HH8tSGuThvKW7+KIyKZEfusE9SSNG9+pQAA4IHm+fcXdWLNn1CKFTGsbKqFv4gxv8A4h/U2Rssf6H2Gnlalau08qVkjsU/4od1VnocKCLUg82xPHpHHFmquxxMImMXqkyCISKVrCW5F5Upr48AkDydbCte6f1cqris10bp4MbiOVwO5ZPgkFef0twab7UQOONHN02X/wB+fa+DRNcmsvF2av3Hxo3ebPMg5Y+ll8Xw1E/+EaC/uJaAzbxRPHPwf3HgH2s6ggnZImV5/dcgBqdvAxst8c2b5vn9r48DXi9Mlo/nkE88FjRpRxbeOD/3r8jQG42+DMtSFVBBYG/C926b7eAD5HI8a527xswSmUlrFEfJFUKJ5fLj/DftqJE6JLQopRPJY2auyaJJA5Nmhx/LUM5/wn/f8tDdBhAisXRJNNyRyR7Ace/89Ma1RY52Q6E5Q7bgjyv+/wCmumlI/hsfb+v+/wBtc78uE/LFtfjjn+bcD/PQTTbnj8seefHjjgHufvzXsOBfElrh/wBj6IlG99ufR/v+mp3z/hOgdvLujecaAerwR8HH+L3NfPk+NeyyblRwivz7/FDk0RfJPhf4fvqbX63H0RIQvU+ryLul26YDNEKu4NKcnyBoi2Kr6V4shjdA6Ek+p5VeSNYDK6dxiFD/AKRLJGijBHGZEZ5YqLr5NMINoZy/4iBMWAFkUSFfJLGRIIJLD3B5vRU3Q4G/VEp5a/PORyYNzyCeSDxroBkKgW8JTuuoySoCYwifiVjVll/MBWcRhirRFR4Jqz4r3sAb/cOryri7KHIkZiSkhRI3Xu9mBilhsSQAMYx+qyNaqXpkTIY2jUozZla/iy7mX2bL1WPB51R/0f29V2V5yJqwTlQbIg2Q2IsHzXOgtBQC1Lt1sY1RW7kjIQ5RVZSAGGdJ6fVdULJ88aHTdqJhJi7OMqyZaVWok5IllaqsifHtWtUiAAACgOAB4A+2va1Pb4QHDcLMSUWzMcmZc+vIXTAph+n/AIfA4r2Deede7GZRNGwjbLtJGSXOIFXZGABeyFB97I4rWmrUrR20XN4XupqamtFCmpqamhCUTxbnMlGFXwCRXnjjG6qr5s+1aiw7rEXIuQPigAeDQPB968e2m+pqbVd/gElC7vGrS788ePiqq/vpwt1z511qaYEJOdKmpqammpU1NTU0IU1NTU0IU1NTU0IU1NTU0IU1NTU0IXJ1K1NTQhejXupqaELzU17qaSF5r3U1NNCmpqamhCmpqamhCmpqamhCmpqamhCmpqamhCmpqamhCmpqamhCmpqamhC/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5" name="Textfeld 4"/>
          <p:cNvSpPr txBox="1"/>
          <p:nvPr/>
        </p:nvSpPr>
        <p:spPr>
          <a:xfrm>
            <a:off x="6356982" y="386464"/>
            <a:ext cx="275319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de-CH" sz="2800" dirty="0">
              <a:latin typeface="+mj-lt"/>
            </a:endParaRPr>
          </a:p>
          <a:p>
            <a:pPr algn="ctr"/>
            <a:endParaRPr lang="de-CH" sz="2800" dirty="0">
              <a:latin typeface="+mj-lt"/>
            </a:endParaRPr>
          </a:p>
          <a:p>
            <a:pPr algn="ctr"/>
            <a:endParaRPr lang="de-CH" sz="2800" dirty="0">
              <a:latin typeface="+mj-lt"/>
            </a:endParaRPr>
          </a:p>
          <a:p>
            <a:pPr algn="r"/>
            <a:r>
              <a:rPr lang="de-CH" sz="2800" dirty="0">
                <a:latin typeface="+mj-lt"/>
              </a:rPr>
              <a:t>Quellenarbeit</a:t>
            </a:r>
          </a:p>
          <a:p>
            <a:pPr algn="ctr"/>
            <a:endParaRPr lang="de-CH" sz="2800" dirty="0">
              <a:latin typeface="+mj-lt"/>
            </a:endParaRPr>
          </a:p>
          <a:p>
            <a:pPr algn="ctr"/>
            <a:endParaRPr lang="de-CH" sz="2800" dirty="0">
              <a:latin typeface="+mj-lt"/>
            </a:endParaRPr>
          </a:p>
          <a:p>
            <a:pPr algn="r"/>
            <a:r>
              <a:rPr lang="de-CH" sz="2800" dirty="0">
                <a:latin typeface="+mj-lt"/>
              </a:rPr>
              <a:t>Brief</a:t>
            </a:r>
          </a:p>
          <a:p>
            <a:pPr algn="ctr"/>
            <a:endParaRPr lang="de-CH" sz="2800" dirty="0">
              <a:latin typeface="+mj-lt"/>
            </a:endParaRPr>
          </a:p>
          <a:p>
            <a:pPr algn="ctr"/>
            <a:endParaRPr lang="de-CH" sz="2800" dirty="0">
              <a:latin typeface="+mj-lt"/>
            </a:endParaRPr>
          </a:p>
          <a:p>
            <a:pPr algn="ctr"/>
            <a:endParaRPr lang="de-CH" sz="2800" dirty="0">
              <a:latin typeface="+mj-lt"/>
            </a:endParaRPr>
          </a:p>
          <a:p>
            <a:pPr algn="ctr"/>
            <a:endParaRPr lang="de-CH" sz="2800" dirty="0">
              <a:latin typeface="+mj-lt"/>
            </a:endParaRPr>
          </a:p>
          <a:p>
            <a:pPr algn="r"/>
            <a:r>
              <a:rPr lang="de-CH" sz="2800" dirty="0">
                <a:latin typeface="+mj-lt"/>
              </a:rPr>
              <a:t>23.8.2017</a:t>
            </a:r>
          </a:p>
        </p:txBody>
      </p:sp>
      <p:pic>
        <p:nvPicPr>
          <p:cNvPr id="12" name="Picture 2" descr="C:\Users\anne.berger\Documents\BBB Berufsfachschule BADEN\BM\Geschichte_Staatskunde_Politik\Erster_Weltkrieg\IMG_168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64" y="188640"/>
            <a:ext cx="3078000" cy="41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64" y="3774129"/>
            <a:ext cx="3888000" cy="29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Grafik 10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059832" y="369064"/>
            <a:ext cx="4176000" cy="363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scene3d>
            <a:camera prst="orthographicFront">
              <a:rot lat="0" lon="20999997" rev="5400000"/>
            </a:camera>
            <a:lightRig rig="threePt" dir="t"/>
          </a:scene3d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303" y="3756617"/>
            <a:ext cx="3364062" cy="504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 descr="C:\Users\anne.berger\Documents\BBB Berufsfachschule BADEN\BM\Geschichte_Staatskunde_Politik\Erster_Weltkrieg\IMG_1418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5" y="4261343"/>
            <a:ext cx="3364062" cy="242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9593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50" y="477838"/>
            <a:ext cx="7772400" cy="590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93715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12648"/>
            <a:ext cx="8637058" cy="626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46769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7584" y="404664"/>
            <a:ext cx="7772400" cy="1143000"/>
          </a:xfrm>
        </p:spPr>
        <p:txBody>
          <a:bodyPr/>
          <a:lstStyle/>
          <a:p>
            <a:r>
              <a:rPr lang="de-CH" dirty="0"/>
              <a:t>Spuren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CH" sz="2800" dirty="0">
                <a:latin typeface="+mj-lt"/>
                <a:hlinkClick r:id="rId3"/>
              </a:rPr>
              <a:t>Verlustlisten</a:t>
            </a:r>
            <a:endParaRPr lang="de-CH" sz="2800" dirty="0">
              <a:latin typeface="+mj-lt"/>
            </a:endParaRPr>
          </a:p>
          <a:p>
            <a:pPr marL="0" indent="0">
              <a:buNone/>
            </a:pPr>
            <a:endParaRPr lang="de-CH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70845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data:image/jpeg;base64,/9j/4AAQSkZJRgABAQAAAQABAAD/2wCEAAkGBxQTEhUUExIWFhQXFxoaGRgYFyAaGxkcHxseFxsdGB0YHSggHxwlHh4gITEiJyktLi8uGSAzODMsNygtLisBCgoKDg0OGxAQGzIkICQ0NDQ0LCwsNDQ0LDQsLSwsLDAwLCwsLDQsLywsLyw0LCwsLCwsLDQsLDQsLCwsLCwtLP/AABEIALIBGwMBIgACEQEDEQH/xAAbAAACAwEBAQAAAAAAAAAAAAAEBQADBgIBB//EAEUQAAICAQMDAwIEAwYCBwcFAAECAxESAAQhBRMxIkFRBmEUIzJxQoGRBxVSobHwM8EWJGKSstHhQ1NUcoLD0iUmc5Oj/8QAGQEAAwEBAQAAAAAAAAAAAAAAAAECAwQF/8QAMBEAAQMDAwIFBAICAwEAAAAAAQACEQMSITFBUQQTYXGRofAigbHRFMEy4SNCUgX/2gAMAwEAAhEDEQA/APuOpofcb1EIDsASCRf2864/vOGwO9HZ8DNbPNcc888aEQi9TQo6lCf/AG0f/fHzXz8iv5auhnV1DKQQfBBvQhWamvL1L0IXupry9BdS3rRhcYy9miB5H+WkTAlMCTAR2ppU/VjyRExHseRz/wB3x9/nXg6u3/uWHn3+Bfxx/PU9xqrtuTKaUKpY+ACT78AWeBoQdXh5GfggeCeSAQBQ5sHivNEex0NL1WxTQkg2COfFA8gqPN6nTYI3JPYCFWBH3NAg1QHBsA8+/i9F8mAmGACXIodViPAkB4vwfHm/Hj/nx51y/WYR5kqr8gjwaPka7XpsK2RGosEE/byf2F86CeOHjLtWOB6hfmzzd+f9dS95agWeKc3r3QP4v7p/3h8X8/t/XXjb6qtks3QyHNeSOeR/pqf5DeD6KIR+ppbuuoMqZIvcOTKQvNEKxF435YKPtloR+sTiz+FJ4WgCxskKTzh7ZUfewfg1s0yJRBT3U0kn6rOov8MWBAoKWJslvPo8AAfzYfvruHq7l1BgdVN5MQRjV+bUCvvdc6adpTjU1Sm5Q40ynIZLR/UvFkfI5HP3GqZeqQqFZpUCsLUlhTD5B9/OlcErTwjNTQq9RiLBRKmTAEDIWQRYofcc6k/UI0JVmogWbuh+5qgftegEFEFFamgl6tCb/NTggfqHk8jXg6vBV91K97NV+9+NNEFHamgz1SGr7qVYF5DybAH7kgj+R1dt92j3g6tXmiDX9P2P9DoShXampqaEKampqaEKampqaEKampqaEJL1QwPMqSoxcAhDyAbAZgtGzQFk1xVXZogQbzZ8IEkGQBqmv1KWqgSf0MTx8/OnHV4gELrEjvaD1JnxkPYcmuSP20FK72v/AFZOQjXgWr1qCDwOVXkVfj21JKoFC7WXaqAVjlQEq4NPdlWo8MT+gkn7ML540TtuqbeKMRxhkUABQVNLYtR6j8CwPjVkUjuhL7ZRgFYLVkkX6VBAGQAIB8cg+ONDMZb52ceTektjYIBxPt+n3AJHBHwRoJRI3RWx3Al4SRuPBIIscD3PNe/76NO1b/3hHP3+b+f91pftt1KAcduq4jghSt8A0B7c8Uf8P7av2PUpXdVeHG1JJ9XHnySo5vive71l22ILly24UzGHvVIsYkZfVWJYi8vHsLANgEXww1VsOu7c51ukdVVCWyGIyJVRd1ZI4Hvx86C3/wBKNL3C05DStMHAUY9uSMwhVB5yCrGbJomM8c683n07NLKszyRiRO1iqB0BwEynJlbKiJjVfpIH6tUKYBkK/pjVNm6vA5wEoNhCCvqDZF8QpAIJuJ+PatVHeRcqNyvI+eAPbm68f5c+OdCbLoIiZnZUawhCpkMZBJM7PkzFiT3vN+QTxdAg9PhBUiA2K92sVwB+wHH7ceNRUNKfr1SAGytTdRE137LVQ5r1ZKo+PIIo+4rzrwbyH/4hfevVXgG/fn/Ff2B8VoOaKIM8fYFgxqi5tTI9i68DG5fHwT76Hi6ltSSywM2dsKYHLJhEbGdKT3PeuP2oFlFWGOOicLvIlY5bhbWwQT8CjfPt5P8AnoX+7IQ2OJoMB+uySB7g+1HnQ0m3RpBD+HZeC7lnYkZHFqcZAlgvNkXdcEnXSdehtmAIb0nh4yKY407KxCgHzfi+L1FQQAKfKQpk7LuLpu2tjiTldDg2GsH7/wAXg+L9tGjbRuChUgDM1+5DHjx+r28aBbqqAIOeRa/mRACmxGDk4u3Hi/FXV6s3HUESMy/mfrlQ1jZwDlvtR7Rr9xrJrqw1hM0/BFdNVIhhGhxY37cekHxwBx7DU3kM+TFZFRBkQcv+wKsMhAAYXdngnQa9RAYJ25VlJXBbS2DK3vdChGxN88e96b9P3fdTLEr6mUq1XasVPgkeRreiXmQ9Q9hGUgfqUjBcdynrCEHkr6rCWRFS5HGgT9vVejj1SPsyK0oLAPRIIyBYouPpAbkqvpB5I+RpPvtm8ZCFyqlY2kxyZfQQCxAhJ8KB+tQa5Hm797tmklZjJEr4elfxBYkh0lVlDoRGMUsgAg2LBC6LzkKAHawuo9s7CoCvb7bISeDEzlO4MTR4UFwOOT8VqQbxBEsfcRl70ckbKCF7ZkDWfIQZBlFnnEVq7oyR1JJLuAzdzM4z8C1RFzwCK14eCtckc82ButoxBVZkCSIc2EnorusPeI2aYCgyknj76iABIWpqPiIR2+lCO8TYj8xdwXyshA6myoGV2MB/6Vo2YbWVldwbJKgsHTkLmTzVEKt5f9kc8DSmba0S7biCRHSa8iY2ZiycF1YkBQuNgenECtWNtMg0cksXDu3aadpCqGBoyCzU/wCo5H4B4Ora4iVJLjsjRttk9UVcEmiJGYAhcmshqHHJvzwTeodrsSpkyjw/x93gV8NlQr/noBo2dXb8TDivFGTuBclKcuygnI8cg1XF+NWbKBVlWWSWGmbJR3cz+gxelmAvk1f3rVdwohyaRQbZ3AVkZ0CnFZLIAJZSVDePUaJH8Wqdg8UNiNWGRAokUAGqls8AFj/U+debHp4jEHMYERkU0a/WeFHHkkrY+a04kKgeqgLA545JoD+Zoav6j4KZ5QS9WQ+ATxft+3z88fy1ft98rtS34u649v8AzGuepO6pcSBmscV7XRPkWQLNWLquNAvv5w3EFjnmjdj9I/nx6vAz/wCybQuByfZBLeExi38bGlkUmyKsWSOTQ/bXi7+Nh6ZEJI9PqHPsK+Rf+us6IHRww2pLgDE2zAWLK8nwt/b9LeMuOY9gQVJgxxK+pncBTaotWeSAxJ9jVcnnWhIOEsJ9F1DLhWRj8BgTx599EF3+B/sfv86QdK22EqFdqyWAGJLMV5YVZ4oLzd/xEUT402se0f8A0UyRsq4WY/qFat1NTWrRAiZUpP1aGRm/LlKGgPevJYng+fHPxY99BR7We/8Ajm+b5Pwqj7DErlY/VZB8nT/dSpGjSOQqKpZmPgKBZJPwBzpfIBuY45NvPSMCQ6chgeQRyBeQXzfGQ/i1mW1Jw72Vg4Q83TNyax3NDgm7snEBv5FhY+OR78DzzOm49UrlFcUgJJNJZ8GzQYNzwaHvWjB0ycKKnOWV+okiq8ECsub+Lvm60r6ntW26GXcb4RoKBZmr3tRbeSPbizX31qQdk9d16Y9vRGchB4IwBr042eP6/JX7a7khgtiTItE5CgAC1vZCmiDl974Htqr+8tvLFC0W+U5uYg4JbKZhkoofpcEXR/hLDwdM26S4AYzNYuyWbgUPFUCRR5Iv1X51FhTueNSlpiiUtm8gI4BxWxWMjNYJBIBAJ+LAHFap3kUUcbSkTkIFNekEiRwgA9VgCgQD488nXUm7CwjeCcPtMgwxR2OJkCjFQpJvhaqhy37GfUO8WaDcxwo7yxNErKIyDy6v6SR6gBzxdVpWJhz51QG46lsInYHd4spwchC3bK+g9xghCAkMbYgEknTGXfbTaSAPOFcrZBs+k0MnKg4ra3k1C70Ps9gfwvUVMLAyy7o4leZAQVUgfxBgAB86C+nzJtGk7u2nfvpt2UomdFYEiaKTn0EMpNtS+vz51UQmTI1TnpXUNvupIpQCJhG7KpJ4QuYsjXpNlTXN0T8nQ8m52cakGZ8VkMSxgyMQ8bCQpHGoLNjQ8A0OBxpL9NQy7QwSSbWXBtqISsaZmJ0mdwpUc4kPw1V6ea11FtG5ml2+7hk/Fbgq8AVniR8f1p6g6uFW8Veiv2vRAT0OuE16p9TbRYjuLaQMy7dlCsGBLAFXVgCjDuWQ1GjxfGp+L2UYVjuJVLKUSzIHIQqxVFxtqscUbv30t3Ue8l2c+ayyqm527w9xFSeSKOWGWTJFCiwVehQYgePGm7TNPu9pKNvKqL+IBMiYkWqANR5XLkCwDweNEApab+6oSbavmuTDbmFppJTMFRgzMHDqWzU8G2xAHi+K1XLudi6TFJHftxyzdoMyEgoyu0avVghiL8At7a4+p4Nx39w8EJYnaQqGwVrqdjIED+lpFjJYK3F1pP1LazySB0G9mUbbdpc8KoQ7xDFVxRG9RUDkY2BR86RaOFQJ59093e+hk7ryXBgu3Akdg2WQLqqpG/cD25X+Em+LGrundcgi27dnKVo3GaMvYcGWQ0Su4wIUkmr815J0o/u0nvNJttx6W2jo0QAkVlhCM6ZH1YWVK0bsijrjeru5UmUDcT7e9syGeFY5e4NwrOFVUQlFQBrZfPgnTjMpaiJwm/1B1Dbd5g+5VGRQrD14Ak3jOU9KggjhiPIP707zebdJpI3njy7gLL+YTGzICuQX0BeQQ5oUa86Wt05oxuoJot9J3pp2AhoxSpKxYDI+lDicTmR+n4rWh+mtgYtxvPy2VC0ARm/jVduiefeiCP3vUGm0mSE7rRg/MKqd4zCZkmURQIySNTD/AILfmCwMgAVPK88cXpXuOp7aIuJNwhZTZWpWZMu3KCzIC6jGj3Dxzz7jVO5E8ex32zG0neVzvMCqgo6zNI6sHurAeiv6rHAOnn0zs2WbfM8TL3JIsSRWSrtok4+QGDD970dppKLyAheobyONULbgF5FZoyhlkbA0Qw7VmSMXdsK58jXcMS7lDLHuUeMO/wCZk2JNNHWP6BRash5r76R/TGe0O3JRDI+xijaB5Vimj7TvTVJQKHOjzYKjg3w5+hx3dswYLjLuNzJcbHE/9YLAxtQtb8NxYF++pdTbGUFxAkJpuNmC8brJGCioFBPBIDH29sWJH9dcbnpxkYszRHNAjrkwWgWbgKwy4bm68Xxda9TaQjL8s0Qwuh+1eOLN17c+w41JdhHwpj/SG4FG8gCa44/SPYaw7tL5KgOel296dK2eMho7uCVYrixKLLCzSWRlQClv1X6eB4BFi6dMywgQsHQQ98mRGErruIGMg9ZyxCSNkwBo0BZIDxtnHZNecyacfxAZC69wa58e2rtqqqwMaC7xPPH6AfYfCj/PWn8hnKysKz46Zue2lRSJIsQG4PdX/rDCSIvgQ/JZVkp2xoOBxZxI6hspGxEe1kSOpPSzBiGOAUhRuFVVNGiDYINY2SzrfASjFrGLWK/iolGXn5Ulf/r0ol6fiHcPIxEcgAusqX+KuRZW7B/USfetWK1MwJ1TsVOz2277QjkhkLtLtZGk7iUAqwd2/XeQKOCACD5F3qhejzGJoztiyhYW9eAlkZJFYhisrI7lQ1uceSOTfpsQ2+NzWzIo4x9gA3/ZrnxeIA4JbVgQujkmbIBTQNAsRQFK2YugAR9j861wlA5T5o5CkfaHaA8o1WBY49JI+fB99VxjcjyVPnzQvjiqHsff4Hj30jeNSyPUmIjrngsAWPPvZZSSD+/2FM23FGxJj3FJYBfUxUC8j/Dip9Xw585cIgEzKeOVoVi3Vj1r7fHPz/D/AE+Pe9ONIIOsGNADF+kEUGAPpYJyPA4IbyaBHm70+U2PjTaAFKx/9pfUo0gi28kgjXdSrG7E1UQOcx/mow/eQaTfS/VYRtep7XbyB49uJXhK+O3KhkCj39L5r/TWm3m2jXfDdSO57cPaVAlqhYh2axbFiAPbgDQ272u3k3S7xZeO0+3lUL6ZEPq9RNcAkGxd3Q091sHtDbfkoj6d56RBbEk7JCWJ5sxAk3/PWQjg3DwdDKzRgMEK9yJpCJPw8jl3PdXIVwBwQebPjTSHogSM7T+9JvwwUgRdpQyoRwhlwvHnxwfaxoyLY7dYtmg3LV09ltu2fVSGKmoemw2iU7mgmCqPrUGBNhI6CWUb5HfsRYmVhDL+lCxOVADlj486L+lE/Fg9QllLM6lY4VY9vbqLBRl4ymu8mI4PAoDlr13pi7k7du4V/DzJuOBeVKwA/YhjoeToapuX3EE/a7invxBQySGuHqwVkA/iHni/vJqNGpSDhbG6yXT54/7t6ZC0m5t4suxtbEkwA5yZSCiAkEnIXdat6JuRF1GGCJN5DHPDN3INyzMAVAZHiZncWfUDi3xY8abwfSAji2vZ3jRzbVGjWUKrB0Y2VdGsEcCqIPGrovp1juoNzNvmlkiEgAMaIlSLhShfFEWSSSaHjU9xnI9Vdzc/dK/7P/p5J9ltNzNNuHnoMH78goBjSYhsStCjYs83pv8A2ekmLdMWJJ3258kmqkxAF+BQHGmf0z0tdntYtuJMxGCocgC+Sx4Hx/y0oH000csz7bqDwRzyGR4wkbjM1k0bODiTXvY1V7RuFBddKyu8jkZMI9xIjP110zVjaqVewt2OPYVQI046z0ROnz7KfatKpk3ccEwaZ5FkSSwSwkY+oEAg6Ni+j44UiU7pgqb78WpeiWYg+gknngk5eTpr9RdOj3f4cfiFTsbiOehRyMdnE88Dnk/bVKjUExskPQelR9QbdTbp5HddzNCqLM6CFY2xUKsbCmI9RY8nLV/0HksW8XvtKw3syK7sCzBQgoXxkAD7VdnS/qu3Q7qdm2O4JYqM9lvAgmFUvfXvRkNdjwf3Nau6D0ho9qUxijeSWWXsxyL+SrqY40DA8n0gWPe9S4wMJ4IyVqk/E/pNfOXH9K+fvqN+JsgFfbmh/p8/5V99Ay9NQtKIlTKkaIBhasCQzKL9PIFn3rQrbNitKvac923LAGRSWpefV7g8ihXGsC5w1n1/0gNadx6f7TyUT5+krjY9h4r+vn7/ALarDzMWwZWGTAcggEGqNDihwfe/tpdtdghZcl9GRLI7R0PR5xj9PPB9/AOqN7tXcMAAf+L2yGU4kuxFlm9IAxoryPtQ0F5if7QGCYkJou6mZyqsnFki1YgXQsA3YIIP7GudMNqXCnPluar3/p40gO0Y5ZCxd0HQ2e5I3KucTwQaP+o14emlo5MkQN2qhxYLTZSFcQGpXoryOOeNAe5IsbytAJX/AMOoZX/w/t+/+/8ATSOWFY5w0YXBShwDqCWAljegSBl6ku/NfOhjFdsAjPbkAsjotyPILsgrwQSV+PsNT9fJ+fZTY3n56p9u9sstCSFJAORmgYD/AL3g67eLx6SMbAxJHHHij9v8tZnpvRot626l3JkZ13MsSASuvaWMhV7YRgFJHry8nLUg6fO+93aR7qSFFTb26qjyO2BAsyqygULNLZJ8iudTQLhBcUoj7LWHarzV8372OfseNcR7MC7sn+ntXtrL/RXW59xMRK4IXaxEqFABk708TOOL5Ea8XQ0Pt99upp0iXdlFabfqxVIy2MUqLGELIQCoJWyDYJuzRFdinrCLXAkSnUW4c4g7dizV6jmoF15sEjE8fyv316Ny5OP4dgxwNlnNZDyTiPA4PPz8XoQfiJNy21G8kjEEETtKscXclaRpALDxsgUCP+FRZPt40LPsty2+ij/FFW/CN3JkjUMQJhjij5IrG+SQf0mgLFT/AB2ceyqR8lOZd06i/wAMxq2FMxNkA8+n7/1XXUe6fI4wMDlXJbHkiyKWh82a+3vrGbzcyPkszCR4U6jEJuUYhY4ypxjITKmo+n2sY86efTsAZ9zb1Um3PPI42kfHJ+96ZpAZATIEZTheqy0Cds3JI9+Ko8+n71f2PjVjdNe2IlqyxAo8X+zc/wA/5Vr1doD+mc8EX6svb7t/P+eu02XpoyZE4+bI4OXjL30fUdQszbshNz011GXeagB6QCbqvluT9zzoPuEWGeWwasMQfP8Ahy9q5J/xc6YpsrHG4JFeQfHg8eqvH+R1auyII/OPHtz/APlf8tQWuOgQLRquelI5PcLsQQRiRx58j1NXxppoDa7TBge6SKAxJ96/f386P1vTmMqHROEl6nspGkyVVI49WKF68FRmP0jz5/jPxqiJl2+2aTeKgCNl+hfNAWAgrLKwK5IrWh189/tXlLnabYGu5ISf3sIv/jOoqusaXLo6OgK9ZtMmAdfIZKEj+sHlJGz6WrIOLwvwcgCEWhzRqzqzp/1rGshh3mxWAMRkcKHwC6MoND/FZrW4/DGCAJt0HoChV+RYB9xzVm/nSbqexm3GAl2sLlfBcWFbKj4Y+gqMqo/qX41n26ozdnywur+R0hJb2obzcZ884T99qGuqoqAteB5+PbVU8NfqdRyfJryCPHj31m/qz6hm2u0JKCOVpMIyKICVllVnkAEV81oLpX9nccqLLvJJJJnUMfV+m+asgkkfvX21lVo03PtDZO+YWdLp2in3arrQTAgSTGu4/K2ohy9VqfAFfa/cfvrz8M3PINiufbk/186+b9e6S/SHjn2kjGJmpo2PBNXRoAEEA81YI02/tD+o3XbwCByg3AyL+CEpTQI8XkOfgHUFlIBxcCCPHla/wHPcwUnS18wYiI1keHutTuZ409DzRLyxpmAPIPsT99EO2dNGQwIIsEEf66zXT/7OtkqDNTKxFly5Fk82ApAr/dnXnTPoX8NuhNttw0cXGURGWXyCbHHwSCRqv45iLdY0OQsnM6aDbUMjluD6En1C0+66esior/wkEV84lfcfBOhJuj7fw1A+ny3+H9Pn/Z99IP7Rutyx9nbbclZZzyw4IFhQAfayfPsAdV7f+zDbY/nPJJIf1PYHPvVg/wCZOui8zYwTCTOlpimKlZ9t2gAk431ELTr0SKgACAKoA1VX4ocfqI4rjWUG6DdROwMf5QH6szZHbLjjwOXIocePcA6K+nfpfdbPc1HOG2dcq5OXvwqgUCDXqFAj21nPqeeWPq7/AIcfnSIqIfgugXL+Q51nVqENBIjK6Om6Sk+o9gcHC0kHSDjXiPuvou12cMDEh8S3nJ/NcDz8f8zd6NliDV/lR1iI/wCzGFgWnnlklb9T2vn7ZKSf5nS76Ikk2fUJNgzlozeI9rCh1ZR7Wt2PnV91wID2wD4rP+HSexzqNSS0SREY3jKL6X16Sbffhm29RCSRcvXYwumJ8c4D+utsOmp6fPpNjnxrK9H61uH6tPtnkuFFchcVH+DHkC+MtL/qHdTb7qH4GKUxwxj8wr70AWJrzVhQPFkk3rNpa1pMSZha1emNSoAIYA0OJknHPn4LcDaxZHkWfbL/AJa6/u5PPPBsc+D54+NZGX+zDZ40HkV/ZslJv5rGv6aafRnTN3tw8e4mWSMH8rklgPuT4BH8NmvnWjf8oc1ctSnRDC6nUkjYiJ8slLvorqY3zbgSwIoT4JNmQtmefB9I5GtGNjBlWfqJ5GfJu7sDzd/+Va+W/TEE80s+1gcxK8haWQeQikjEV8k/P+V60u9/stg7Z7ckndAJBbEgn7gKP8j/AF1lSe9zJDZXb1fR9MysQ59gMQAJjAyc8rR9R+ldvK7yFpozJXcEU7xLJQq3CMATQq/JHGkW16wIOqHaxwoEk7al8zwqRWoC+BXjQ30FMd9tJ9puWZghUXfqxJsCzfhlP8tIf+isP96/gwG7NWRfNdvPzX+LTqVnFrXMGp+BOh0dJj6tOuZLQdsbQdR6LfD6V2iiMK0kbIpRWj3Do5VmLlWKsCwyJIvkE8Vozp/01t4WRo1YGMylfWxozENJdnmyB58aV9P/ALPdnDKksauHRgw9Vix88aW/XPVJpN1DsNvIYzJRdhweb4sc0FBYgeeNbuqFjZcPRcbKDa1Syk8xBJJERGuhK0vVujwTSCRpHjlC4ZxTNExW7xbAjIAkkA3RJqr1d0/ocULq6Bsli7QLOzWpbuGyxJLFucjzrNJ/Zfs8aYysx8vkAb+axr+t6WdDnl6d1Bdk8hkgkrC/4crxI+OQVIHHvqTVc0i9sA+KodLTqNd2ahJaJgiJA1jJTbq/T9tHLKGjJFSM575Vm/FHtyCNfc/lihYritGKu1i7y4SjPAt7lu0EiGIskGgvBALCyL00335cvcERdnVR4vEKW8UvBtx7+LP8JtJB04ZACOX02q2UFBmW/UseR5AvIk8E2fduc4FeeXFXPtoQ1NDKMEUhSVN5tIKa7VQMLvIA5AfbU2+42sTGVVlOIzc4AiIZOhJ4v0lGFC6rgVrrep3pC/bmVlVWFVQwEgoB4yCx7jDn2oivflNhjBIqxyVKDGRktgN3ZSy4pQ5kIBoiq44oqTOEl434ZMVdZVKMgWN8Rl+t0Nk1RqQ8sPcHwoA8DbUBmUSugipmCrUSZuGJN8kOj3V+PBGjNwRJN3CkyP8AlgEUcAO6MqKMPEjhsvtXzqpmLI6mOY92Ltuf4goLix+WAHIcn4/TxpXFEorpWyR5HpJU7ThQbTE4UeAvIyuyK5r+WtHoLZbPFmcO1P6ihrEEgAkekN7e59zxo3W7RjKFNfOv7UPy9xsZz+hH5P7Oj/6A/wBNfRdKPqfoabyAxMaN5I1Xiw8Gvjkgj4J1Fdhewgarr6Gs2jXa92mh8iIRHV9n+IgeMOU7i0HHNX7jkf66+b/VX0lJtNs0346V6KjElheRA85nxd/y0fspOr7JREIF3Ea8KbyoewBBDV9iONc7rpnUupMi7lF2+3VrIHk/sLJLVYF0Bd865qrhUH+JuXpdIx3TPnuN7cycgyPLWSgPrYsendOZr/QLJ+Sin+tA60UP9ncFCt1uqI4qQAV/JdO/qD6dTc7X8P8ApChe2avAqKX+VcH7E6yuwm6vtFEP4dJ0UUrXdD2F5A1+40GmGvl4kED2QzqHVaAbReGkE4JAkEyIJ4R0v9mu3bzPuT+7qf8AVdPN99MQTbaPbSAlY1UI1064jEEECrrzxX21motl1XdzRvM34SNDdIefv6QWyJ8eo0Pg60H1h0ifcRAbfcNE680GKh/szLyP9Pt8aNa21xDP9rnqvq9xjX1hzIM2/cf0ksP0PuYhjB1KVE9lKk1/RwP6AaWb/rG/6bNGNxMNxC/uQAaBAajVhhYPJIOmcHWurRAJJsBKRxmHAv7miR/poSX6e3vUJ45N6qwwp4jU2xFgkcE/qqiSfA4GsnAR/wAQIP3hddNxuJ6osLIOlsniIzKn1cwHV9kzfpIjr982/wCZGtcemy2xEx5LUMm92B+ePTagDgXf2AH1t9MfjI0MbBJoiShPA58qSORyAbHgjSSLq3WYhg+0WUjjPg39zi9f5DWgPbe6QYOcLkcwdVRp2OALRBBMbyCJWq2/TZlKEzliDb3dN9gAaA/34J1k3jDfUAv+FL/n2v8A10X9P7DqMu6G53chhRRQhVuG+xUEgC+bJLftryPpG4/vk7jtHsEVna1XaC+Lv9XHjQ8l4aYOoRQY2g6o28H6DodztO58lujr5uefqEfYf/YP/nr6PrBbXou5HWX3JiPZJNPktV2gg4u/I+NX1AJtjkLLoHNaKtxj6CPPRV9DP/69uv8A+I//AGdV/SHp6xvQ36j3CP2zU/6EaK6J0jcr1abcPCVifuANkvi1x4BvnH41b9VfS853C7zZMFmH6lPGVCrF8GxwQfgc6xDXRdGjiV3Oq0i80y4fVTaJ2BEa+i0e+huUNjYxA/QG/iJ9/GptI2uNSjDAsSTVGwQK55u71kj13rFY/gUy/wAVcfv/AMSv89OPozpW7i7km7mZnkN9vLJU+/wD7UvA+/s2gOfIB9PnC4anTGnTJc9vgAZJ9P7ST+yqMd3ev7lwP5ZSH/nr6GdYf+zbpG4277kzxGMOUK2VNm3y/ST8jW2lJo1yaNa26cEUxI5/KX/03B3UuLTIxn7BfOv7JeZd4fun/ikOrUb/APcB/wDkr/8AyB1f/Zl0XcbYz/iIjHn26sqbIzy/ST8j+uuPq3oO5XepvdookYVkli7Ax9yLBU15sa5g1wotMaGfcr0H1Kbusqi4Q5sAziYG632vln1B0tZ+tdqR2RZFUhlIDcR8USD7qdOtru+q7maP8tdrEh9d02Q9xRs3Xjx5u9E/W/0224ZJtvIqbmKqs1Yu159mB8exsjWtb/lZIGh9VzdJHS1oc8AuaRIM2k6TGFwP7Oof/it3/wD2j/8AHXW0/s8gjljlE07MjKwyZSCQbAPputAx9b6wowOyRmH8XH9TUlf6aO+lelb/AL7bjdzFQwrsqbU+wsfpWvtZPuflNFNxADD+lb3dSxji6sPIEGfT+0T9UddngdxEFIjg7uJheQubcYl0YCMUv6iD5J9tFbj6jxhMojDDuzR1n5EYkOV179vx/wBr3rSWOZdzHJPOq5JEsZjLOncLE49wRk3G5akXFrs+ScVC6tKpTcsIUWSKPcPTiQIWEAOYjfHAlXZSR5+fYdMryZbAWhb6jlWRYW26CaXDtASkoQyyOe43btCqxMTQYHiib4GH1ZKM1O2LyIZCypm3pWR41CFI2yZsGIywHjxyBz1lzmyfhhLKkCOShdSRnJ20RlNo1q3rv+L4uiOkdLjlDEwIkayToMZHzapmDdyiMg5BYqSRfzZolEt4Xu8+qWj7paEKEWUqrsyPJ20aQYho8DkFJ4ckDkjggXdS69LCBnDHnTOVErNSCqNrCSCefICiv1aQbJhPt2nliRmIjQwszKM5qiklIyKxh1kOOIvEkkksVU7rMx76xyRB5GCIMGcKFYTucghDOpEQ9BsWT8EklEt4TfovVJZpZbSMQqUwYMc6aNJBkuNfxfPH386d6w56j2u5KNukUkMALI8rDMW8aYqOOVjFMwLHILxWtxqgVJI2SLdzMOo7dA7BG224YrfpLLJAFJHgkBjR+50g+st5Iku5ETyB1h2bLUzKhL7soQFApSwXEtzYaq41o+s9B78scy7maCSNHQGLtm1coWBEsbDyi+K1mt70mBxIs826kZ0ijckxqzCLcvKn/DVatjjYr0keCCdS4wtGuaCCfmUb1Pru52LZbpopo3jmde1G0TI0UZmx9TvkpUEZcUQPnijpf1HumkgDK0iysFkUbDcQiG1JDCWX0sqmlN1d2K8ati2URYmeSfdEo8aJIYqVZBTgCMJZZeC7XxxfJv3pQWN0/wCubuWOMEIjdvHxiMjGgeTi6yJ8Wea0rxyiWwrvp3cb7cbdJ3n26CSInFYGJU+zZGXn3JFe4F8WVvRurbnb9Ij3csonJ28RRSjZl5Cqrm+TM/LC6Wz7ae9Dni2+2jiXuGNKjDPjfz6qIH860n2HTYV27QGXdSbbDBUbtgQqrAjFkAcsvBDEsQAPfRcOUXNnwlefS28kj3KxCN5EmzaSU7LcbcrIoBBd9wTmrAYizYoDkHjzrblt/OjtvyiwwMq7VnAUsZQxYIRycR/TTHprdqTKbdbqX0soEvaVFHuSIVUM3pq2vzx5Oq9ztBNuTLHut1t3lVEIQQ4kJk6n8xHP8beP5gcaLgi4TKs2253MsjwbeVYk28cILTxtLK7umQz9a0AKs8ksW5FcrU+qNw0EBaaCKSTvF8YZdw9JKY17cURBxrzITXjjngzrP07M0quiJLUSxmQ7qXayuVu+8duuMim7rEYktXB482f0kYI4THuJIZkjZHaBUxZS7S4hJUcBVZjj7gH303OtElMWwl8XXZNyIiZOUk3cTmEtGsmMBZWoklSLBo3iwPxr3pz7t9xsxHusEfp3cCyK0tG4Rb3Ivce2PrIBqx76YwfTKK2XdnJ7krlmK8tLF2Wv0eABkPgn4413L9PCtv2p54Xgh7AkTAu0ZwsMHjZcvQDYAIrWXfZrKqRslPXeqPNuZEANbRlCf9S3G5V5cUlybsHBcSVoG2BtgRfLjrPUpH6UZ2WWCVo42ZFyWRCXXJR4a/I+dd7rohMjyQ7ncQGQL3RH2yHKgRhvzY2xfEAWtWADozqGyEu3O3YyBaUZZW3pIYWzA2TXJI+dHfZypxhIDuZIQDtvxWbzQxH8d3GQBy4uMMw5B5NVYoe4IYdX6hudtGiybnb9x5Gp/wAPIzYBbpII3ZpHB8nIAAg0fc3r6CRokKyeiWOUFPcqxxVrU+nKga5o3pf1UfiHilQzQTRghZEKH0SMquGDo61wp5AIK8HzrQuAU3A6pL1Lr+5n2e6VNwiyQSwr3Y43jLq5Qj0M+UTgtRBJ/T4F8OuvdX3G17MRkV5ZpH/MTayOI41TI/kxMzu10LsAZWfHID9MUrPHIdxId2sZkcsuasoAVlxjCq1YmqxsV7G75NoZEQtPuWmSRnSa41kT8shsVEQjaMgY0VIJJ5sA6V4TuZ88v2qU+pd4VZQgyE8CJNLtZYEdJSVP5cpDZIRzRogjxemG/wBxv45NvAJtuzzNLcnYYBEVAwOHdOTA2P1AGx8G64NkZI/XJuZWSWKfKRowSyt6UComCrx6gFB+/vozfT3PDK0cuUIkpVK02VxteXJIxsAHkX+2ncErmpRuOpbgN2J3yeHebQdyEtAHSU8ZqC10bBW6ah40R9MHdd3eNLuleOPdMCvaNkCGNqjJkPbWzeNHm/8AFxbH0pNxuJJCZlJlgkNMhS9uxwC+nIo92T70aI96JSkG7mfu7hUaVXeJQhjkcxAX6kzxxUWFYi19vBYM5VAgiAk3S+vTO8W9WFpHnKAxjY7m0hcqPy9w1x0oAdsQEfH5o63MvRI2LElrayeRwSQSRY4NKF/Yay3TxHE6JHut2dvGUKQhocFBGSoWAEvbXxy9cUT4Bet9VR0CI3NqzCyo8c0fVwft58cG9EA6pPE6BDdZ2mEsKxxiVpSRUjhEHbGfhYz5rxWqlZAZRulaJ41Rzi/cV1IESlPQCSStFcbJx8+mmX1CXWXbSImeDvahgDRjZeMiB5Ok3UoW3PckftoSkQijMllsJPxBzKfpyAoVdedc78Ex6fZZq+OTbpmZllUqhlxeOrRMSxUc2QAA3OVNyOdX9P6tt4TiBP6x6C0Tfm17R0tsebr45HA0Bu9uskc4G3WNzt5UQvOHYs4wpQCwCn3Yke3GnfVYiTtJQBhFIXc2PSnZkSxXnlh4023bIwh13mzZJC8GHaURsjw0wRz6UC0clZhwBdkfOqJt1tokmI2gSRYJZMJIwvdULTeoWDYpSPNEWNCdY9c80iMo9O2K5WAzwSPM6txYpSLNem+arRnWNlPuQx7PbxgnRVZ1LO8iYj9JICD5J8kcCtMufn9IwrpI9nQRtsjGOIyMBGGEakZkMT7sRePk1de+idl1iERs6xyJFiZcu0Qr5HJitCyxY3VW12L86D2/TZoUeJEziljc8sM45CvIYsbdCfBskeORVGbvaTHZLHGcZQkYNNieMc1Vh+klQVDe13qg56FRBNtiQn4Uo6xDBGhxLRxsGAj9iFbEhb4JBoaBPVEn2rTvs1yKBiZR+WcGIX1gFuMmI9PFtq3YdMkG6hlEMkcarIGEu47ptgtEAu1Dj2PPuNVrsdz+Bfa9jkRsofuLTnL04jyBXJyqq99Tc/8AOyMLvqa7WynblKQqFkWFCY0FZFaA80fUE5IIB9hrTwzK6hlIKsAQR4IPII1l5ukukk5/DGYSuXVhNgBagFZBkOAR5UNwfHGtJs4BHGiKoUKoUKDYUAVQJ9hq6ZcTlCB6nMwcgEj0Dm6VSSwtvkcarl3ZXL1CgW9xfHwHPj7D502mBxOJAajRIsA+1gEWP56RbXqsq00vbaFpMFkUFBWLHMhma0LAKDYu78EayfRdcTdqtWZGmiKbeHyGF5EYULCgGj8/DfFa7MjgJb8MCSwT3oUvHzZ+/GgP+k3oDGBsiSGS7KkuqRg0pPqyy8cAHg6G3/WpGBqABkSQ4yBgCVaMWrEKxWn8Y8kHkVyiwx/l+VYpOJiPwmWz3DuQMgLFni6OEZ4BPHLHUO8cKjWpzTKqoLygP8gG9/jVW5620bdv8OWKKpcR5NQYkAJjH6jQujj5HnRmx3skquwjVB6whL5WysU9SgChYvz4+NIUXRFxlIgjJGFXDM7sFzWjmbFMeMKv2uyf8tVJuCfzCwLdpWRaHkq14+/t7aEH1G3BwXAw8fPfxz7Vf/L/AJ67n+oHGYEJbDJS4Vsc1UkkjGhHkKvO9HbP/pPtu4VnVdwTGwDdwBoSCtCyZBa2OPYf115v964kiZ4WTASsLZTlUZNek6F3vUpGjm7scYjjmhFhmJomF7xA805PB9gKPkmndtLJDUAPpaRSZaAQkJZAUgsVa8fH30jTcZh3HsVYFoyOfwPFR5JUjimMxfJowyELiQ5C+mhYq+OT41f1ZM5YYmJwbMsASMioFAkc1yTX20h6dvl/LqGSQJ27A7hVGcAgonrWlDA8vwLrTSPeDctErxUkiNLE6y+sBcRyAAVYh/YkeQdMNJaR5Yn19UFpa6Y5zjjHovepbARKghJXKdKBJZVPIsAn+de9ao6ozoWidzKpWNxmACD3Qh/Rjx7/AMtdNhG0n5TskUqF5DLbXirBiG8qofnn2PB1Zu91t3/MdZPURGt2uZVi9LZHgoTZrgfGpdSkGMeE43UCs0ETn7K/6khZxCqNT9wlT91R2F/awNA9V3vfWIoSFVonf7M0gQIf29V/sNEv1qGR0NFipGFGiXPdjKkGl47b8lq4/a/LgtohFJbsszqBRUlvSzc3WSHhb8fB06lMuLoOD/WnulTrNAE7fD7Knbs5dUR+2Gm3GWIsnEiiMro/5c+Ncbt5chF3Mim4jxdgLpkJ9QFA1z++rYt7AlyYSXGZXbG2CZOykm6uyh4ANftzrnc7uMN3TEf1lnbJsU7TmK/00aUOSB8C+DkJ7Rt199o/afebOntvP6XHV97NBmglLlhEEZgto0kohJ4ABAuwD8a63sL7aSHGeVxKzRuJHy57buGXj0kFPbjnXHUN5tpVkMySrYkjyANfkuzegj+MYFxx7VyRWuI4gsoM0m4lcLUauEDBnyT0qigFsQTkTwL8c60APPlnRU2rTjP3xrjHurvprqUu4jiEbjGOJBK7gszSFAaAsHi7LHzdD51V0jezxwTTzTLIkbbglcDkcGYcMXNLxwtcDi9VwybeERMrzI8KYP6Rk8cfoPdFc0QaK8+cbBOi+m7FHaVVeZoGaXJCqiMlz6wGxyIskjmuTzxQoXYznzQalIkxofDzn1XU243CCJpzDJHK6I6CMgpmaUgliGAagbA+ePGgNrv91HtPxBeNo48yyMGMjqrtZzyoGhwMT4HPx108qypK8s8kENEBsSA94hfQgaRk/oD8sDVP4SNB2HlnEXoJhbG5GZpDj+mwp7bMaeqvwPKJdr/aYqUozHptn3+Su+odZklaTADGJyEQ7eWTuMvy8ZCrzYAo1Vn41ZtoZJ5HCKkQVIjUgdn9cYtG/MWqAq/8vnyeaL82SHcbhIyGkmWJVISiUY+pSyklGBxJ/STx506lCbZnmJkYymJMQMjY9K0BzzfJOm1hccn5lJ1SnH0j5jw8+Us2W2klaUntCJZpFZSrsXUHkk9ygaoeCOD81oCLrsskSMFLRvQ7Igmy7bGrE90WCnK6rjz76c9N6jt40djKVzllYiQYspBAcYkA4rxz4og3RGg9skUT9td3MIYvWVGPaQV3AjSY5YYkGr8EC+a1XbcIhMOp5ke3rt85VCqDG4MaHdLuDGtliuTEFZAC1326ckG7Um70ed9uZFlliaIJG0iqjISX7ZKtbhxjZBrg1x514820/EDcmcBq7eBNDMKWvEjLMRk//Sb8c6F3H4XKRF35jSRmziVkosT61UlSwZj5UG+bFXp2v+eyQNPYe3qP0vdt1l2mVkPpmk24CtZxVoWkOPPB40Z9Qb2UGZI3VAu1aQNiSQQxBohhXA4PseefGhNxFsypcboIHKPGysv5faHbBWwQFHKnLjyNeQtAZJ855pZABtpAyhR6iv6aVR/7QDj5PnStfEKppyHAabR5K1zMsEBkmyyk24HbuM8kA5tk2YN8ji6++vX6nuTC+6Qxdtc2ERQ5MiEg2+dBiBf6aF1z51Uo24QLJvyyxNG4LFFAETAeQoDDIgM3Pt41dtOlxTLIkW6cwF2zhGNAt62QkrmqtldX4bjgjRa/4Urmb88bKLvd3M8/ZeJEjZccoyxe41ko04rz558/blx0Xe9+CKase4itXxYutTZ9OEbSkMfzWDEcUtIqUvHilHnXXSdgIIY4VYsI1Cgt5IHzXGrY1wOfnCyqPYWwBx+M+6XdQ3jPO21pcXjUksDWJzEiggi3IHAFUMm5qin3e5hjSVDAXiIcAGaVgxhVpAAZFwUeg/oY0QAftoup9hSO6vL0bo3+WclIrmwTxXPOl25TZOHUgi8hwjmmcFWxGJAc5Na1fkkcaTmnlYhzhgFD71vzHRoIxLJgz0zMHAjlaM5UpRlaI8gH2rzxwxCwx5wq7yRNY7srehgjNyEdhbVyeFoc6ZQzbNTagWrE3ix5ClTRo2qqxHHChva9eTRbONhGQAy8BRmTRA9PHJUgABfHpoDjStKd7uUoSdWYMsTOMQVAeTIr+Q4MpVyXx7zGsW+33ZbfqbKuEMKNQkdh3WUCmsj1R5BzldEAC/NVd23TZtwqj9PHDDi0X0kj2KILHIKjxWhomxhLhUDHcmEnEtaNuhAcreyxUC2vyLo+NMNcN0i5x1KqiKWiNtUCvKk6VIW9TtyzekU4sGgSOa9tTfugklPYNW4ZjJL2ycFBLCNWVSVY2xHFeTzS4dZrb7d9xtI2MsERi7bseS8KgFQpKAPIjAqXIxPkgWVtZO44hGxVWPeJLySRq6r2bIuLNw3cohlAyRv1eSoKO47lO9xsNuo7rA02B4ZyCQVwIVTRb0rzVkAe2utv+GjYsrIpGV+rgAsCaBNAFvj3v76S7/r+QaLtLgQ4jYGTFsCPftopBW/0O1VXN6rTdCgjwr22KhnYyold1lpSquqYDwCygk16Qb1phHcdpKapHslKlXUFMRQlavTQXIBqauBbX7ar6ftttE7TiYMQCPCCu448iNASSwAF3/noKLcSSdpV2cYzVmiJ3LrjhQOZWO1sNxjf3rXfS9/GYJJE24SjB6O4atgj/FDEt7D1Y6UJ9x3KYSbaKR5K3Jxch5I1KYnFVXk45BSFF8864ddsyJGJ+Y27itwSCwJ8MpUjGT44DjwaOqejzK7vE8Ai7iNaMZM2VSEqnQKyhSLKMQLA5BB0fFBtzI8AT1IgLLRrFyAAPavywKHjEaICkAnRULsYmutwWJjW+IzaozteOGPlyDx7L4906HavttswabtTOI0UomSs7sWu1uKmsHEjGgBzWtBNDt4msuqSMpUF5PUQa8Ztz4H9BpLN0OGK+5u1UD8Pw+IClGRnK23Hd7S/sVJF2bdrd1bWTqEPvjAUfDchUdaLMJAXzkYqVxpZFykCgqPcAlga17LBtZIyXmctIsiuqQksvrZ29DxNJHiZasgeVPxrrbdEjhMSF4qVUZJU22P5cTpIRJKHK22C+MRYuuKBM3So5ZZu3uYDKzsxGOUkYaOKOlMcquP+GDfg2OPSDpWMT7Y8V71P8LgY2lkPaM0hxW+XjkdlyxwyCSEhbB/Tf3932+28xMiTESDtYgq9+XZWiCgO2QzAZclIVuCAdcnYsI5Il3X5UisGyiykyePEtmHA8+qsbuxfxOr9HjmlWTuLlGECq0WaWiyglhkLBWU1RFFQbPjSupchFgQ0cu1Tlt0wkILOyIXAV5HoydxHwCsHXJsaIa64AdbTqm3QSASMQJGyJRqzL4FFIWmYP6cRZ8fOlM3RQIZ40K3utv2AI4Qiq357PJiXqrl8X5XyS3Fk+1UwmCQkMspnt4s1UvK8gEiq1FRZW8hfnj2A6mN0+2Nl0p2iIAJ5ArLTKFJNxsLd1CWjDhWYhRyL8Cud7vtrJI7mSRZEJUAJl6oO9kFtGVmKs5xsnGiAKvVcO37VSQyRxMwZZG/DFYyPU+Sr3B6lxIvJr9x41fNs1CRgmShupJP+EQT3hKK5Pt3fPP6fAvgupRqjthB7topIlImdVmhKtlFIshX9RYpGACi9yrChRlyxBrTL6o3ELxhJHZY/RIXU0GXLgI6sGyPkFfHB0vm6ZfaDzRNJEnZt9qWTEhCAQZOJPSOcqOVV403i3m3RFKRfoRAlRY+jhVwBApR8Dxx86L6bdCmKcGQCkj9MxVCrKcItx6jGcWXMEswSVSZLAs+Gyv0+xOy2sL96GMiN3EbJ+VWIjigYeDygJjtSR5I9r07LRBJAqiOl5/LHGQ841z4Fj7C9JIIMZBKs/wCccwSNs2DLjGjLGoawV7Sm8jzlxVAM1WjdL6joFUu9j78e4aYOzNEKjicLTqY4gWY0rkzZ0SGK0Avzb0yaOUQtliRummAKBi3dieQAGN2HpSYW9lfSfYg642nS+3EiLuCYr28jExDJ2iEdUchiGEQsY8EmiPGuun9HEABWZg4VIywQDJFijjIrLg2Awb+EmuRYMd4cqfqSnqu3Qwz1unwcSelYZhj35pGEiKjp3B+YFLcqcOKsgtkiLyyRCUKJZYZgHiIYtH2SVHrBX0wnhlB9Viwp1IehDm5gGMeNiMiirq4eTKU5G19RsXftphuOimUMxnHcYoQ8aViQrK2ILH9SOy+eMr51bX3aILnJLDBGyQRHdKyRrGkTCF6IZozGJXvEMyKoA9ORcEDkDWi3G1VDOXkxG4KqOD6T28OSD9rvj2Ghf+jkffMiiEqXjdlaEO6sioqiNy3pACIQMSQQSCOKdbmFHFOAQOaPjwR/oTqgSkSVmYYlY5LvmIIEhXFrK4D9QBBCkAfHivOtLsv+Gnqz9I9X+Ljz/PzqqHpsK2VRRa4mv8Pmv29/5n50TFGFACigPAHgD4H205KRJKznWeoBdyyTojbftDHj1iU5tj981SgPla5yGlvT+sSBcTtEkmjt37aEBmEssQWOlIBAjNMxF37ckbCbYRObaNWNo1kA8ockPPurcj4OsvvZ9uskiHbKXj3McansOUIlaKRi7hcLzlZuTV0fJ1JUrzdhzDKe1t/y9yETgigZUjN1V2Dz88fGip96yzMq7RXZGjLlQ1lnIZipwI9K03qPJ49PnVG33kbxyzPtEZe0GmcUC9xiQBUJPPCg2w5C8muPdzJEjhX2MYlTtUbuNVJkdGeQJYxdG8qaZ1o+okJEKGZ3XbH8LB+bNilSMAmKzS5NSDLlLx+XPxegtruleYD8OndeQLRc4CVZtyzyX7jLbZgYg2R450cOrqORto2i28aTBkcER5d6NzGfDMFDeAvDMCbNaoO6iCyk7FXC+uVlCrdzTEFAWJLh83NkcuSDZrQiFXNH2DOv4ODtQ7eJmUMaCl5Mki9PHEav4X1V5PI0qwbeB4/0pI5dELH1MWAdwCxtiRGD/wDQPjSh91FGrxNtI0YlYyhdcGQq8ikmrI/XYCk2SfFtouSJd8kEgFR+sk2MlNFQUIsEq4sH7A6oJgcoTqPTI2YGAJVyr5FB+QQufg5cFVABPJPGqJumysxVIogecfULoMSpZbpsWJYWDTX7aE3v03u5I3V+yXZJgCpUep3drJkhdgpGBpaKkHk8EWjoE0iuojjhYzTt37Pc9QdAQMbN2Ocv0/fjThaw1F4SjHAxLjkkP6SQzEHGwxFlASeOGX3HGqj0skX2oAEv1WKAT1QhwGrJXs37ZcEe3u4+n5ZDaxxbf0Kh7bX/AASLkKRf0lxj70W8a42v03IuD9mMFDFlGZbWRUWQVQiUDEuHUkEkrRx4OiEQ1NejbRYyZJBGrk0hyFBWCkiPkgKzgmhV0t+NDTdVig305lbENBDRxJumlvwD8j+uqIvpe+8ZIYTnFKqJ+oIXdmKi18GwSQPJOtPs4ysaBuWCqCfPIFHnSInRDXNbO8/PFYado+9ujNKEExVkzg7nciMahRGSLPNjAcg+3OmHQOlRjcuGBlw2m2RWlTmrkuww4YgLY86b/UjsBCEDtlIbVHKFgIpGrIc+QD/LStepusdHcgEQ5xmg3dYvJ+XbqGcoAikAKxLc0TrCAHZWruqJaWjGI9I8PBZsrUJUA4rt+qKoo8Dvr2wB/wDL4HxrS77YxxHp5jQKRMq2q0cTE9gkexNXfvq/+9JC3EgEvcdTtyAQqgNTmhnVBXyuiDQFkaF/vuTGhKG9UecpaMxoGV/0uqUDkoFOvGY+eELQqf1hdtzvzP7Trqe/SE+qOwADkAOOar+gJ+PTXFjQZ+oIOPym54/SvsPi7r4+aNar2/UJ/QrSKxmBWJkAYAq5ya8QCe0Q3iiY2rggaDTqMrFiZIwSfWgYdxKkVV4CBh5o5Mbuxqy5vC45KJ3XW4jgVDq45GKg1foIb2Ir38ceeNGbihtpZmZmuKz+kGls8GgOddfTkpPdVp2kdZZQVbG0HdcLwqggFaq+KquNMt/tRLG8ZJAdSpIqxYriwRenYHCVQcQkibuPtx5tiqyMA6ssiglG/WwFL+ogWPIA9wDW0kUfBdkY9pjUYVY+Thmo8E/xe4FXQ0Zv9gMFWV3lRpACpxUHKlF4KLxPqHvdG+BQu4hVJLLzNgI1lkwiYWKovktglSMsBVG+POsyzwTvcpDJETmSbZky/LViHZhEoLVwSaYgcgc8AjXW7dM0iAkYqDDagcEIkwPPnjH/AD0NNBGkIMbSKJPUB6QM0cSB29LU1iuAQw8g8VfsIVldikkwYSM/dPa5IUQMuIBIFLwGUGx/LStGiL3L1Z1cSXK4PpDgKDke40SY8e7KVr7D9yT07dxO8ao7EgSMpI4cXTEH7Ej4scixoJVVZgmD9yJpZKyGLxuTIHY48gOcVXyCD5As+9EITHEN+sRLGcKVWQTZZiMMQI/Fn2o2edMAA/PNFzk/2u0CKF81fJHPm9W9ofA/prvU10BoAhSSSkvUt+ilozG3PptQPGOVi+ODQr7g+NLJ0gxUnv8AquqxJNAKScQSScfv7/OtTOpINGj7f7OqCJOPH7/a/wDWq/z1k+QdPZNriNCs92oQP0yEXlyyU1AirHJBwqvtxr2AQElsJGPuCVP8BUtzXtyfv4Gn47v/AGf6fYk+/wA8a5Hd+3jxQ8/1/wB8aiTwfRVc7lI5I4GCr+YDkVP6QQTS+sL7ce3tetFstt20CXdXzVeTZ4HjzqkmX4H/AK/18aMUa0pmTokSYgldaDfpkZztT+ZIsjeo8umGJ88V214HHH3OjNTWyhL4OjQpG0YT8t1CsrEsGULhRyJ4x40j/BEB8Q1kin7shc4kBB3DLniA7enwSxPvzrDpYeiR0F9VAAAX8X71fuf6/YVm9p2TAG6TJsajdF261ItOubEkF3bFmzvMl2cv5Yv886tbZt23VYQe6MWGTeLLXZex6nY+3gi/GmzdGjJs3fNngXYCm6FeBrra9KSNgy3YFc14+3HH8tSGuThvKW7+KIyKZEfusE9SSNG9+pQAA4IHm+fcXdWLNn1CKFTGsbKqFv4gxv8A4h/U2Rssf6H2Gnlalau08qVkjsU/4od1VnocKCLUg82xPHpHHFmquxxMImMXqkyCISKVrCW5F5Upr48AkDydbCte6f1cqris10bp4MbiOVwO5ZPgkFef0twab7UQOONHN02X/wB+fa+DRNcmsvF2av3Hxo3ebPMg5Y+ll8Xw1E/+EaC/uJaAzbxRPHPwf3HgH2s6ggnZImV5/dcgBqdvAxst8c2b5vn9r48DXi9Mlo/nkE88FjRpRxbeOD/3r8jQG42+DMtSFVBBYG/C926b7eAD5HI8a527xswSmUlrFEfJFUKJ5fLj/DftqJE6JLQopRPJY2auyaJJA5Nmhx/LUM5/wn/f8tDdBhAisXRJNNyRyR7Ace/89Ma1RY52Q6E5Q7bgjyv+/wCmumlI/hsfb+v+/wBtc78uE/LFtfjjn+bcD/PQTTbnj8seefHjjgHufvzXsOBfElrh/wBj6IlG99ufR/v+mp3z/hOgdvLujecaAerwR8HH+L3NfPk+NeyyblRwivz7/FDk0RfJPhf4fvqbX63H0RIQvU+ryLul26YDNEKu4NKcnyBoi2Kr6V4shjdA6Ek+p5VeSNYDK6dxiFD/AKRLJGijBHGZEZ5YqLr5NMINoZy/4iBMWAFkUSFfJLGRIIJLD3B5vRU3Q4G/VEp5a/PORyYNzyCeSDxroBkKgW8JTuuoySoCYwifiVjVll/MBWcRhirRFR4Jqz4r3sAb/cOryri7KHIkZiSkhRI3Xu9mBilhsSQAMYx+qyNaqXpkTIY2jUozZla/iy7mX2bL1WPB51R/0f29V2V5yJqwTlQbIg2Q2IsHzXOgtBQC1Lt1sY1RW7kjIQ5RVZSAGGdJ6fVdULJ88aHTdqJhJi7OMqyZaVWok5IllaqsifHtWtUiAAACgOAB4A+2va1Pb4QHDcLMSUWzMcmZc+vIXTAph+n/AIfA4r2Deede7GZRNGwjbLtJGSXOIFXZGABeyFB97I4rWmrUrR20XN4XupqamtFCmpqamhCUTxbnMlGFXwCRXnjjG6qr5s+1aiw7rEXIuQPigAeDQPB968e2m+pqbVd/gElC7vGrS788ePiqq/vpwt1z511qaYEJOdKmpqammpU1NTU0IU1NTU0IU1NTU0IU1NTU0IU1NTU0IXJ1K1NTQhejXupqaELzU17qaSF5r3U1NNCmpqamhCmpqamhCmpqamhCmpqamhCmpqamhCmpqamhCmpqamhCmpqamhC/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8" y="3537336"/>
            <a:ext cx="3888000" cy="29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 descr="C:\Users\anne.berger\Documents\BBB Berufsfachschule BADEN\BM\Geschichte_Staatskunde_Politik\Erster_Weltkrieg\IMG_1687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016" y="188640"/>
            <a:ext cx="3078000" cy="41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fik 10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356440" y="340086"/>
            <a:ext cx="4176000" cy="345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scene3d>
            <a:camera prst="orthographicFront">
              <a:rot lat="0" lon="20999997" rev="5400000"/>
            </a:camera>
            <a:lightRig rig="threePt" dir="t"/>
          </a:scene3d>
        </p:spPr>
      </p:pic>
      <p:pic>
        <p:nvPicPr>
          <p:cNvPr id="7" name="Picture 3" descr="C:\Users\anne.berger\Documents\BBB Berufsfachschule BADEN\BM\Geschichte_Staatskunde_Politik\Erster_Weltkrieg\IMG_1418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282" y="4077072"/>
            <a:ext cx="3241086" cy="23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8839" y="4063226"/>
            <a:ext cx="5835529" cy="8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1893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16632"/>
            <a:ext cx="7987290" cy="655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7338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de-CH" dirty="0" err="1">
                <a:hlinkClick r:id="rId3"/>
              </a:rPr>
              <a:t>Lyck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146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99592" y="188640"/>
            <a:ext cx="7772400" cy="778098"/>
          </a:xfrm>
        </p:spPr>
        <p:txBody>
          <a:bodyPr/>
          <a:lstStyle/>
          <a:p>
            <a:r>
              <a:rPr lang="de-CH" dirty="0"/>
              <a:t>Quellenarbeit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914400" y="980728"/>
            <a:ext cx="7772400" cy="5616624"/>
          </a:xfrm>
        </p:spPr>
        <p:txBody>
          <a:bodyPr>
            <a:normAutofit fontScale="70000" lnSpcReduction="20000"/>
          </a:bodyPr>
          <a:lstStyle/>
          <a:p>
            <a:pPr marL="342900" lvl="0" indent="-342900">
              <a:spcAft>
                <a:spcPts val="600"/>
              </a:spcAft>
              <a:buFont typeface="+mj-lt"/>
              <a:buAutoNum type="arabicPeriod"/>
            </a:pPr>
            <a:r>
              <a:rPr lang="de-DE" sz="2800" dirty="0">
                <a:latin typeface="+mj-lt"/>
                <a:ea typeface="Times New Roman"/>
                <a:cs typeface="Times New Roman"/>
              </a:rPr>
              <a:t>Wer ist der Verfasser bzw. die Verfasserin?</a:t>
            </a:r>
            <a:endParaRPr lang="de-CH" sz="4000" dirty="0">
              <a:latin typeface="+mj-lt"/>
              <a:ea typeface="Times New Roman"/>
              <a:cs typeface="Times New Roman"/>
            </a:endParaRPr>
          </a:p>
          <a:p>
            <a:pPr marL="342900" lvl="0" indent="-342900">
              <a:spcAft>
                <a:spcPts val="600"/>
              </a:spcAft>
              <a:buFont typeface="+mj-lt"/>
              <a:buAutoNum type="arabicPeriod"/>
            </a:pPr>
            <a:r>
              <a:rPr lang="de-DE" sz="2800" dirty="0">
                <a:latin typeface="+mj-lt"/>
                <a:ea typeface="Times New Roman"/>
                <a:cs typeface="Times New Roman"/>
              </a:rPr>
              <a:t>Wo und wann lebte er bzw. sie?</a:t>
            </a:r>
            <a:endParaRPr lang="de-CH" sz="4000" dirty="0">
              <a:latin typeface="+mj-lt"/>
              <a:ea typeface="Times New Roman"/>
              <a:cs typeface="Times New Roman"/>
            </a:endParaRPr>
          </a:p>
          <a:p>
            <a:pPr marL="342900" lvl="0" indent="-342900">
              <a:spcAft>
                <a:spcPts val="600"/>
              </a:spcAft>
              <a:buFont typeface="+mj-lt"/>
              <a:buAutoNum type="arabicPeriod"/>
            </a:pPr>
            <a:r>
              <a:rPr lang="de-DE" sz="2800" dirty="0">
                <a:latin typeface="+mj-lt"/>
                <a:ea typeface="Times New Roman"/>
                <a:cs typeface="Times New Roman"/>
              </a:rPr>
              <a:t>Woher hatte er bzw. sie seine bzw. ihre Kenntnisse?</a:t>
            </a:r>
            <a:endParaRPr lang="de-CH" sz="4000" dirty="0">
              <a:latin typeface="+mj-lt"/>
              <a:ea typeface="Times New Roman"/>
              <a:cs typeface="Times New Roman"/>
            </a:endParaRPr>
          </a:p>
          <a:p>
            <a:pPr marL="342900" lvl="0" indent="-342900">
              <a:spcAft>
                <a:spcPts val="600"/>
              </a:spcAft>
              <a:buFont typeface="+mj-lt"/>
              <a:buAutoNum type="arabicPeriod"/>
            </a:pPr>
            <a:r>
              <a:rPr lang="de-DE" sz="2800" dirty="0">
                <a:latin typeface="+mj-lt"/>
                <a:ea typeface="Times New Roman"/>
                <a:cs typeface="Times New Roman"/>
              </a:rPr>
              <a:t>Warum und für wen hat er bzw. sie es aufgeschrieben?</a:t>
            </a:r>
            <a:endParaRPr lang="de-CH" sz="4000" dirty="0">
              <a:latin typeface="+mj-lt"/>
              <a:ea typeface="Times New Roman"/>
              <a:cs typeface="Times New Roman"/>
            </a:endParaRPr>
          </a:p>
          <a:p>
            <a:pPr marL="342900" lvl="0" indent="-342900">
              <a:spcAft>
                <a:spcPts val="600"/>
              </a:spcAft>
              <a:buFont typeface="+mj-lt"/>
              <a:buAutoNum type="arabicPeriod"/>
            </a:pPr>
            <a:r>
              <a:rPr lang="de-DE" sz="2800" dirty="0">
                <a:latin typeface="+mj-lt"/>
                <a:ea typeface="Times New Roman"/>
                <a:cs typeface="Times New Roman"/>
              </a:rPr>
              <a:t>Welche Textsorte (literarische Gattung) verwendet er bzw. sie?</a:t>
            </a:r>
            <a:br>
              <a:rPr lang="de-DE" sz="2800" dirty="0">
                <a:latin typeface="+mj-lt"/>
                <a:ea typeface="Times New Roman"/>
                <a:cs typeface="Times New Roman"/>
              </a:rPr>
            </a:br>
            <a:r>
              <a:rPr lang="de-DE" sz="2800" i="1" dirty="0">
                <a:latin typeface="+mj-lt"/>
                <a:ea typeface="Times New Roman"/>
                <a:cs typeface="Times New Roman"/>
              </a:rPr>
              <a:t>(Urkunde, Brief, Rede u.a.)</a:t>
            </a:r>
            <a:br>
              <a:rPr lang="de-DE" sz="2800" dirty="0">
                <a:latin typeface="+mj-lt"/>
                <a:ea typeface="Times New Roman"/>
                <a:cs typeface="Times New Roman"/>
              </a:rPr>
            </a:br>
            <a:r>
              <a:rPr lang="de-DE" sz="2800" dirty="0">
                <a:latin typeface="+mj-lt"/>
                <a:ea typeface="Times New Roman"/>
                <a:cs typeface="Times New Roman"/>
              </a:rPr>
              <a:t>Welche sprachlichen Besonderheiten lassen sich beobachten?</a:t>
            </a:r>
            <a:endParaRPr lang="de-CH" sz="4000" dirty="0">
              <a:latin typeface="+mj-lt"/>
              <a:ea typeface="Times New Roman"/>
              <a:cs typeface="Times New Roman"/>
            </a:endParaRPr>
          </a:p>
          <a:p>
            <a:pPr marL="342900" lvl="0" indent="-342900">
              <a:spcAft>
                <a:spcPts val="600"/>
              </a:spcAft>
              <a:buFont typeface="+mj-lt"/>
              <a:buAutoNum type="arabicPeriod"/>
            </a:pPr>
            <a:r>
              <a:rPr lang="de-DE" sz="2800" dirty="0">
                <a:latin typeface="+mj-lt"/>
                <a:ea typeface="Times New Roman"/>
                <a:cs typeface="Times New Roman"/>
              </a:rPr>
              <a:t>Was ist das Hauptthema der Quelle?</a:t>
            </a:r>
            <a:br>
              <a:rPr lang="de-DE" sz="2800" dirty="0">
                <a:latin typeface="+mj-lt"/>
                <a:ea typeface="Times New Roman"/>
                <a:cs typeface="Times New Roman"/>
              </a:rPr>
            </a:br>
            <a:r>
              <a:rPr lang="de-DE" sz="2800" i="1" dirty="0">
                <a:latin typeface="+mj-lt"/>
                <a:ea typeface="Times New Roman"/>
                <a:cs typeface="Times New Roman"/>
              </a:rPr>
              <a:t>(Versuchen Sie, eine Überschrift/einen Titel zu formulieren.)</a:t>
            </a:r>
            <a:endParaRPr lang="de-CH" sz="4000" dirty="0">
              <a:latin typeface="+mj-lt"/>
              <a:ea typeface="Times New Roman"/>
              <a:cs typeface="Times New Roman"/>
            </a:endParaRPr>
          </a:p>
          <a:p>
            <a:pPr marL="342900" lvl="0" indent="-342900">
              <a:spcAft>
                <a:spcPts val="600"/>
              </a:spcAft>
              <a:buFont typeface="+mj-lt"/>
              <a:buAutoNum type="arabicPeriod"/>
            </a:pPr>
            <a:r>
              <a:rPr lang="de-DE" sz="2800" dirty="0">
                <a:latin typeface="+mj-lt"/>
                <a:ea typeface="Times New Roman"/>
                <a:cs typeface="Times New Roman"/>
              </a:rPr>
              <a:t>Welche Argumente und Begründungen werden angeführt? Wie ist die logische Gedanken­abfolge?</a:t>
            </a:r>
            <a:endParaRPr lang="de-CH" sz="4000" dirty="0">
              <a:latin typeface="+mj-lt"/>
              <a:ea typeface="Times New Roman"/>
              <a:cs typeface="Times New Roman"/>
            </a:endParaRPr>
          </a:p>
          <a:p>
            <a:pPr marL="342900" lvl="0" indent="-342900">
              <a:spcAft>
                <a:spcPts val="600"/>
              </a:spcAft>
              <a:buFont typeface="+mj-lt"/>
              <a:buAutoNum type="arabicPeriod"/>
            </a:pPr>
            <a:r>
              <a:rPr lang="de-DE" sz="2800" dirty="0">
                <a:latin typeface="+mj-lt"/>
                <a:ea typeface="Times New Roman"/>
                <a:cs typeface="Times New Roman"/>
              </a:rPr>
              <a:t>Wird ein Sachverhalt parteiisch wiedergegeben, bzw. wird eine Person einseitig beurteilt?</a:t>
            </a:r>
            <a:endParaRPr lang="de-CH" sz="4000" dirty="0">
              <a:latin typeface="+mj-lt"/>
              <a:ea typeface="Times New Roman"/>
              <a:cs typeface="Times New Roman"/>
            </a:endParaRPr>
          </a:p>
          <a:p>
            <a:pPr marL="342900" lvl="0" indent="-342900">
              <a:spcAft>
                <a:spcPts val="600"/>
              </a:spcAft>
              <a:buFont typeface="+mj-lt"/>
              <a:buAutoNum type="arabicPeriod"/>
            </a:pPr>
            <a:r>
              <a:rPr lang="de-DE" sz="2800" dirty="0">
                <a:latin typeface="+mj-lt"/>
                <a:ea typeface="Times New Roman"/>
                <a:cs typeface="Times New Roman"/>
              </a:rPr>
              <a:t>Sagt der Text etwas über Lebens- und Denkgewohnheiten sowie Wertmassstäbe der Zeit? Wie beurteilen wir diese aus heutiger Perspektive?</a:t>
            </a:r>
            <a:endParaRPr lang="de-CH" sz="4000" dirty="0">
              <a:latin typeface="+mj-lt"/>
              <a:ea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25487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99792" y="-510611"/>
            <a:ext cx="4286250" cy="748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scene3d>
            <a:camera prst="orthographicFront">
              <a:rot lat="0" lon="20999997" rev="54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136868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507288" cy="4525963"/>
          </a:xfrm>
        </p:spPr>
        <p:txBody>
          <a:bodyPr>
            <a:normAutofit/>
          </a:bodyPr>
          <a:lstStyle/>
          <a:p>
            <a:pPr marL="93663" indent="-93663"/>
            <a:r>
              <a:rPr lang="de-CH" dirty="0">
                <a:latin typeface="Arial" charset="0"/>
              </a:rPr>
              <a:t>Quelle durchlesen</a:t>
            </a:r>
          </a:p>
          <a:p>
            <a:pPr marL="93663" indent="-93663"/>
            <a:r>
              <a:rPr lang="de-CH" dirty="0">
                <a:latin typeface="Arial" charset="0"/>
              </a:rPr>
              <a:t>Unbekannte Wörter und Begriffe klären</a:t>
            </a:r>
          </a:p>
          <a:p>
            <a:pPr marL="93663" indent="-93663"/>
            <a:endParaRPr lang="de-CH" dirty="0">
              <a:latin typeface="Arial" charset="0"/>
            </a:endParaRPr>
          </a:p>
          <a:p>
            <a:pPr marL="0" indent="0">
              <a:buNone/>
            </a:pPr>
            <a:endParaRPr lang="de-CH" dirty="0">
              <a:latin typeface="Arial" charset="0"/>
            </a:endParaRPr>
          </a:p>
          <a:p>
            <a:pPr marL="93663" indent="-93663"/>
            <a:endParaRPr lang="de-CH" sz="800" dirty="0">
              <a:latin typeface="Arial" charset="0"/>
            </a:endParaRPr>
          </a:p>
          <a:p>
            <a:pPr marL="93663" indent="-93663"/>
            <a:endParaRPr lang="de-CH" sz="800" dirty="0">
              <a:latin typeface="Arial" charset="0"/>
            </a:endParaRPr>
          </a:p>
          <a:p>
            <a:endParaRPr lang="de-CH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514350"/>
            <a:ext cx="8610600" cy="582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6447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60648"/>
            <a:ext cx="4721990" cy="63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72364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855663"/>
            <a:ext cx="6864350" cy="5151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1427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525" y="639763"/>
            <a:ext cx="7437438" cy="5584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2027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ctylos">
  <a:themeElements>
    <a:clrScheme name="Dactylos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Dactylos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Dactylos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Composite</Template>
  <TotalTime>0</TotalTime>
  <Words>200</Words>
  <Application>Microsoft Office PowerPoint</Application>
  <PresentationFormat>Bildschirmpräsentation (4:3)</PresentationFormat>
  <Paragraphs>61</Paragraphs>
  <Slides>13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Arial</vt:lpstr>
      <vt:lpstr>Franklin Gothic Book</vt:lpstr>
      <vt:lpstr>MS Pゴシック</vt:lpstr>
      <vt:lpstr>Perpetua</vt:lpstr>
      <vt:lpstr>Times New Roman</vt:lpstr>
      <vt:lpstr>Wingdings 2</vt:lpstr>
      <vt:lpstr>Dactylos</vt:lpstr>
      <vt:lpstr>PowerPoint-Präsentation</vt:lpstr>
      <vt:lpstr>PowerPoint-Präsentation</vt:lpstr>
      <vt:lpstr>PowerPoint-Präsentation</vt:lpstr>
      <vt:lpstr>Quellenarbeit</vt:lpstr>
      <vt:lpstr>PowerPoint-Präsentation</vt:lpstr>
      <vt:lpstr>Vorgehen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Spuren</vt:lpstr>
      <vt:lpstr>PowerPoint-Präsentation</vt:lpstr>
    </vt:vector>
  </TitlesOfParts>
  <Company>Benno Piller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Globalisierung</dc:title>
  <dc:creator>anne.berger</dc:creator>
  <cp:lastModifiedBy>Anne Berger</cp:lastModifiedBy>
  <cp:revision>116</cp:revision>
  <cp:lastPrinted>2014-09-11T13:59:20Z</cp:lastPrinted>
  <dcterms:created xsi:type="dcterms:W3CDTF">2010-05-03T19:27:19Z</dcterms:created>
  <dcterms:modified xsi:type="dcterms:W3CDTF">2017-08-27T07:25:35Z</dcterms:modified>
</cp:coreProperties>
</file>

<file path=docProps/thumbnail.jpeg>
</file>